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8" r:id="rId4"/>
    <p:sldId id="263" r:id="rId5"/>
    <p:sldId id="264" r:id="rId6"/>
    <p:sldId id="269" r:id="rId7"/>
    <p:sldId id="267" r:id="rId8"/>
    <p:sldId id="257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6D9F7-A778-0D41-A1B0-D3ABC37CFC63}" type="datetimeFigureOut">
              <a:rPr lang="de-DE" smtClean="0"/>
              <a:t>22.05.23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29CE2-28DC-154A-AF22-6C791E52E8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441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29CE2-28DC-154A-AF22-6C791E52E8E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473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Intro</a:t>
            </a:r>
          </a:p>
          <a:p>
            <a:endParaRPr lang="de-DE" dirty="0"/>
          </a:p>
          <a:p>
            <a:r>
              <a:rPr lang="de-DE" dirty="0"/>
              <a:t>- Tick mehr Licht rein?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21E82-C55B-C943-A1F7-33A173FFE19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9441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Menschenkenntnis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29CE2-28DC-154A-AF22-6C791E52E8E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0111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583087-7499-E849-A857-981C7047F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AF120E9-FC4F-6F41-8C4A-8B9A7D2A7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696913-E614-1647-99DA-DC7F6436F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EDAD-7216-8441-8558-CD1B77950148}" type="datetimeFigureOut">
              <a:rPr lang="de-DE" smtClean="0"/>
              <a:t>22.05.23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D4A2C5-4050-CA42-A56C-91888B7D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084A7A-8EFF-1647-A57D-5E4AE1BF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LinkedIn: Leo Martin</a:t>
            </a:r>
          </a:p>
          <a:p>
            <a:r>
              <a:rPr lang="de-DE" dirty="0"/>
              <a:t>Insta: </a:t>
            </a:r>
            <a:r>
              <a:rPr lang="de-DE" dirty="0" err="1"/>
              <a:t>leomartin.official</a:t>
            </a:r>
            <a:endParaRPr lang="de-DE" dirty="0"/>
          </a:p>
          <a:p>
            <a:r>
              <a:rPr lang="de-DE" dirty="0"/>
              <a:t>#</a:t>
            </a:r>
            <a:r>
              <a:rPr lang="de-DE" dirty="0" err="1"/>
              <a:t>LeoMartin</a:t>
            </a:r>
            <a:endParaRPr lang="de-DE" dirty="0"/>
          </a:p>
          <a:p>
            <a:fld id="{EEC92466-1F6C-AC4B-A494-33AD44F0A97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05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2B3780-1FB6-4F4C-87D7-346589F0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B95BC50-B6EC-D941-8067-5CF16E8ACC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C06854-287B-3144-8A8B-1B9AF69C5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EDAD-7216-8441-8558-CD1B77950148}" type="datetimeFigureOut">
              <a:rPr lang="de-DE" smtClean="0"/>
              <a:t>22.05.23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03D1F4-1CCF-814D-A6EF-4787DD142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1FD6B4-43A5-554C-83F0-B57A11DD2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2466-1F6C-AC4B-A494-33AD44F0A9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945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8D322F3-7D4C-B944-B581-AA58CCD1A4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ADABA27-50EF-304C-8123-663E158C0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21BD1D-FA2C-FD44-9369-1189B699E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EDAD-7216-8441-8558-CD1B77950148}" type="datetimeFigureOut">
              <a:rPr lang="de-DE" smtClean="0"/>
              <a:t>22.05.23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9851D7-79A2-6A44-9D3E-1E72882C7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CA0FCE-9121-1842-9EBF-D8F1A9D98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2466-1F6C-AC4B-A494-33AD44F0A9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2188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72E579-F281-9E4C-BF99-4F53E5942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99B4F4-D722-4941-92E4-7C79D04F9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FD240B-5C94-094D-8F35-1FFF9DA12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EDAD-7216-8441-8558-CD1B77950148}" type="datetimeFigureOut">
              <a:rPr lang="de-DE" smtClean="0"/>
              <a:t>22.05.23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1133BD-B8EF-2B40-BB4C-D29D05660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LinkedIn: Leo Martin</a:t>
            </a:r>
          </a:p>
          <a:p>
            <a:r>
              <a:rPr lang="de-DE" dirty="0"/>
              <a:t>Insta: </a:t>
            </a:r>
            <a:r>
              <a:rPr lang="de-DE" dirty="0" err="1"/>
              <a:t>leomartin.official</a:t>
            </a:r>
            <a:endParaRPr lang="de-DE" dirty="0"/>
          </a:p>
          <a:p>
            <a:r>
              <a:rPr lang="de-DE" dirty="0"/>
              <a:t>#</a:t>
            </a:r>
            <a:r>
              <a:rPr lang="de-DE" dirty="0" err="1"/>
              <a:t>LeoMartin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19A8F0-3B79-0A45-B591-1BB5CDE46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2466-1F6C-AC4B-A494-33AD44F0A9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755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F9006B-4227-B54C-8054-702E8CF1B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C16D75-F264-C440-A3AE-45C80D557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166CEF-F875-9043-A047-B0D6B233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EDAD-7216-8441-8558-CD1B77950148}" type="datetimeFigureOut">
              <a:rPr lang="de-DE" smtClean="0"/>
              <a:t>22.05.23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EDB878-95CE-1D4D-994B-FCE18DAB1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BD0FB7-DBA7-0A47-9E82-EECFCB602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2466-1F6C-AC4B-A494-33AD44F0A9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911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A3A3E-78AF-9A4C-B444-B2F38DFAC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1A3E77-7E09-0443-B3AB-7F506BC2D8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D8B53B0-9D35-B54A-AAF7-7792CD311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C9CA38F-24A5-A646-85A1-66E0602BA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EDAD-7216-8441-8558-CD1B77950148}" type="datetimeFigureOut">
              <a:rPr lang="de-DE" smtClean="0"/>
              <a:t>22.05.23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DA7E76-1F3E-2A41-A8FF-60237142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AE47402-7FD4-7449-93F9-FE144C62F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2466-1F6C-AC4B-A494-33AD44F0A9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492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38D042-D1DE-3146-9C4E-7CFD97089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F2E303-9C9A-A742-B024-FEA6F052F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27076DB-72A3-6342-A91A-EBEC9208B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F605A86-1262-AA45-9205-EABD50194C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9DDC986-82E8-4749-BE20-C47550249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B3316A6-883F-814D-BE22-DB8C05D58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EDAD-7216-8441-8558-CD1B77950148}" type="datetimeFigureOut">
              <a:rPr lang="de-DE" smtClean="0"/>
              <a:t>22.05.23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2D757D2-06FE-314D-859D-02E3D839A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78823BE-BCC6-3A41-AB45-24E98CBD2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2466-1F6C-AC4B-A494-33AD44F0A9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7528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ADAF9D-F2F0-534C-B2CA-8E74F76E8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A3D854-B818-E946-9662-81B31B3AA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EDAD-7216-8441-8558-CD1B77950148}" type="datetimeFigureOut">
              <a:rPr lang="de-DE" smtClean="0"/>
              <a:t>22.05.23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EAFF090-31D8-294C-91E6-0B022C43F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C8DCA11-0025-4C45-9D1C-0F2A9F1CF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2466-1F6C-AC4B-A494-33AD44F0A9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62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CF8A9DF-DFC1-6449-8049-1882EC9E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EDAD-7216-8441-8558-CD1B77950148}" type="datetimeFigureOut">
              <a:rPr lang="de-DE" smtClean="0"/>
              <a:t>22.05.23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B778363-24CE-F845-8E60-8500EB3D9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FF854D-2CAF-7143-9443-41BC60BA6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2466-1F6C-AC4B-A494-33AD44F0A9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0903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92C38D-7DEC-4942-85CC-B8D7786FD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E843C3-4041-4742-B2A6-127573044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38C527C-3705-2641-956D-E36CDAB61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718BAF4-2D32-9D4E-912B-090B85024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EDAD-7216-8441-8558-CD1B77950148}" type="datetimeFigureOut">
              <a:rPr lang="de-DE" smtClean="0"/>
              <a:t>22.05.23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8DDEFF6-9B34-1B43-8CFF-82B35AE64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2C09632-7EE0-3C4D-B5B5-C3DDB3EC0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2466-1F6C-AC4B-A494-33AD44F0A9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139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A4BB93-BEBA-4343-A4FE-CE90BC0AB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3E51686-D22F-3E41-9B2C-4D96DD4DC0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B4B678-1A75-654B-9DEB-EB79AD48F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39DA73-1860-9A47-A3E7-D6B6112B6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EDAD-7216-8441-8558-CD1B77950148}" type="datetimeFigureOut">
              <a:rPr lang="de-DE" smtClean="0"/>
              <a:t>22.05.23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F6397B8-A42C-DE40-901F-969C1BAE6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B0636D7-18C0-234A-80C8-77EAFD45F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2466-1F6C-AC4B-A494-33AD44F0A9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9797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D90D3E5-8581-F447-9189-90B8E1354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848FCD-35F0-8A49-AF19-1CA475BA5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8FD754-BE53-7C4A-BF57-A88B12EF26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3EDAD-7216-8441-8558-CD1B77950148}" type="datetimeFigureOut">
              <a:rPr lang="de-DE" smtClean="0"/>
              <a:t>22.05.23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4D15A9-1215-864C-BABA-F15D31345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LinkedIn: Leo Martin</a:t>
            </a:r>
          </a:p>
          <a:p>
            <a:r>
              <a:rPr lang="de-DE" dirty="0"/>
              <a:t>Insta: </a:t>
            </a:r>
            <a:r>
              <a:rPr lang="de-DE" dirty="0" err="1"/>
              <a:t>leomartin.official</a:t>
            </a:r>
            <a:endParaRPr lang="de-DE" dirty="0"/>
          </a:p>
          <a:p>
            <a:r>
              <a:rPr lang="de-DE" dirty="0"/>
              <a:t>#</a:t>
            </a:r>
            <a:r>
              <a:rPr lang="de-DE" dirty="0" err="1"/>
              <a:t>LeoMartin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940A9E-3272-F44D-857C-96B6715B7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92466-1F6C-AC4B-A494-33AD44F0A9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87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994233F-C96A-C94E-A7A8-7BF11C698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1" y="0"/>
            <a:ext cx="12196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0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Person, Mann, stehend, Gebäude enthält.&#10;&#10;Automatisch generierte Beschreibung">
            <a:extLst>
              <a:ext uri="{FF2B5EF4-FFF2-40B4-BE49-F238E27FC236}">
                <a16:creationId xmlns:a16="http://schemas.microsoft.com/office/drawing/2014/main" id="{F30AA3B6-CA78-EE43-8FE5-44F071991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1" y="0"/>
            <a:ext cx="12196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89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Wand, drinnen, Boden enthält.&#10;&#10;Automatisch generierte Beschreibung">
            <a:extLst>
              <a:ext uri="{FF2B5EF4-FFF2-40B4-BE49-F238E27FC236}">
                <a16:creationId xmlns:a16="http://schemas.microsoft.com/office/drawing/2014/main" id="{9CE7DD4F-2151-9B47-BAF1-C4F39AC6D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70000"/>
            <a:ext cx="12192000" cy="812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0C7AB30-3043-CCB7-E46E-DB50DF5E9534}"/>
              </a:ext>
            </a:extLst>
          </p:cNvPr>
          <p:cNvSpPr txBox="1"/>
          <p:nvPr/>
        </p:nvSpPr>
        <p:spPr>
          <a:xfrm>
            <a:off x="9407505" y="5704741"/>
            <a:ext cx="2969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>
                    <a:lumMod val="95000"/>
                  </a:schemeClr>
                </a:solidFill>
              </a:rPr>
              <a:t>#Leo Martin</a:t>
            </a:r>
          </a:p>
          <a:p>
            <a:r>
              <a:rPr lang="de-DE" sz="1600" dirty="0">
                <a:solidFill>
                  <a:schemeClr val="bg1">
                    <a:lumMod val="95000"/>
                  </a:schemeClr>
                </a:solidFill>
              </a:rPr>
              <a:t>Instagram: </a:t>
            </a:r>
            <a:r>
              <a:rPr lang="de-DE" sz="1600" dirty="0" err="1">
                <a:solidFill>
                  <a:schemeClr val="bg1">
                    <a:lumMod val="95000"/>
                  </a:schemeClr>
                </a:solidFill>
              </a:rPr>
              <a:t>leomartin.official</a:t>
            </a:r>
            <a:endParaRPr lang="de-DE" sz="16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sz="1600" dirty="0">
                <a:solidFill>
                  <a:schemeClr val="bg1">
                    <a:lumMod val="95000"/>
                  </a:schemeClr>
                </a:solidFill>
              </a:rPr>
              <a:t>LinkedIn: Leo Martin</a:t>
            </a:r>
          </a:p>
        </p:txBody>
      </p:sp>
    </p:spTree>
    <p:extLst>
      <p:ext uri="{BB962C8B-B14F-4D97-AF65-F5344CB8AC3E}">
        <p14:creationId xmlns:p14="http://schemas.microsoft.com/office/powerpoint/2010/main" val="2302621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E761EFC-3730-CB40-A502-FDF643915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1" y="0"/>
            <a:ext cx="12196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6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B5A3AA6-2DEB-4313-7008-7B6B64C1572A}"/>
              </a:ext>
            </a:extLst>
          </p:cNvPr>
          <p:cNvSpPr txBox="1"/>
          <p:nvPr/>
        </p:nvSpPr>
        <p:spPr>
          <a:xfrm>
            <a:off x="1366215" y="901471"/>
            <a:ext cx="745754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200" b="1" dirty="0">
                <a:solidFill>
                  <a:schemeClr val="tx2"/>
                </a:solidFill>
              </a:rPr>
              <a:t>7 Wochen - 007 Impulse</a:t>
            </a:r>
          </a:p>
          <a:p>
            <a:endParaRPr lang="de-DE" sz="4200" b="1" dirty="0">
              <a:solidFill>
                <a:schemeClr val="tx2"/>
              </a:solidFill>
            </a:endParaRPr>
          </a:p>
          <a:p>
            <a:r>
              <a:rPr lang="de-DE" sz="5400" b="1" dirty="0">
                <a:solidFill>
                  <a:schemeClr val="tx2"/>
                </a:solidFill>
              </a:rPr>
              <a:t>Vertrauen aufbauen &amp;</a:t>
            </a:r>
          </a:p>
          <a:p>
            <a:r>
              <a:rPr lang="de-DE" sz="5400" b="1" dirty="0">
                <a:solidFill>
                  <a:schemeClr val="tx2"/>
                </a:solidFill>
              </a:rPr>
              <a:t>Menschen gewinnen</a:t>
            </a:r>
          </a:p>
          <a:p>
            <a:endParaRPr lang="de-DE" sz="5400" b="1" dirty="0">
              <a:solidFill>
                <a:schemeClr val="tx2"/>
              </a:solidFill>
            </a:endParaRPr>
          </a:p>
          <a:p>
            <a:r>
              <a:rPr lang="de-DE" sz="5400" b="1" dirty="0">
                <a:solidFill>
                  <a:schemeClr val="tx2"/>
                </a:solidFill>
              </a:rPr>
              <a:t>Free!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8F86AB0-7307-4272-8858-39DBDDE72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3733" y="769711"/>
            <a:ext cx="2044267" cy="204426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A0172CA-3918-8F6E-EED9-E4FC86C0E823}"/>
              </a:ext>
            </a:extLst>
          </p:cNvPr>
          <p:cNvSpPr txBox="1"/>
          <p:nvPr/>
        </p:nvSpPr>
        <p:spPr>
          <a:xfrm>
            <a:off x="8623733" y="4779455"/>
            <a:ext cx="2969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>
                    <a:lumMod val="75000"/>
                  </a:schemeClr>
                </a:solidFill>
              </a:rPr>
              <a:t>#Leo Martin</a:t>
            </a:r>
          </a:p>
          <a:p>
            <a:r>
              <a:rPr lang="de-DE" sz="1600" dirty="0">
                <a:solidFill>
                  <a:schemeClr val="bg1">
                    <a:lumMod val="75000"/>
                  </a:schemeClr>
                </a:solidFill>
              </a:rPr>
              <a:t>Instagram: </a:t>
            </a:r>
            <a:r>
              <a:rPr lang="de-DE" sz="1600" dirty="0" err="1">
                <a:solidFill>
                  <a:schemeClr val="bg1">
                    <a:lumMod val="75000"/>
                  </a:schemeClr>
                </a:solidFill>
              </a:rPr>
              <a:t>leomartin.official</a:t>
            </a:r>
            <a:endParaRPr lang="de-DE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de-DE" sz="1600" dirty="0">
                <a:solidFill>
                  <a:schemeClr val="bg1">
                    <a:lumMod val="75000"/>
                  </a:schemeClr>
                </a:solidFill>
              </a:rPr>
              <a:t>LinkedIn: Leo Martin</a:t>
            </a:r>
          </a:p>
        </p:txBody>
      </p:sp>
    </p:spTree>
    <p:extLst>
      <p:ext uri="{BB962C8B-B14F-4D97-AF65-F5344CB8AC3E}">
        <p14:creationId xmlns:p14="http://schemas.microsoft.com/office/powerpoint/2010/main" val="11268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994233F-C96A-C94E-A7A8-7BF11C698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1" y="0"/>
            <a:ext cx="12196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74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Wand, drinnen, Boden enthält.&#10;&#10;Automatisch generierte Beschreibung">
            <a:extLst>
              <a:ext uri="{FF2B5EF4-FFF2-40B4-BE49-F238E27FC236}">
                <a16:creationId xmlns:a16="http://schemas.microsoft.com/office/drawing/2014/main" id="{9CE7DD4F-2151-9B47-BAF1-C4F39AC6D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70000"/>
            <a:ext cx="12192000" cy="8128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4CD2E54-994B-CF4A-B280-00BD74B3F4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0283" y="3559629"/>
            <a:ext cx="2750023" cy="273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96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Person, Mann, drinnen, Wand enthält.&#10;&#10;Automatisch generierte Beschreibung">
            <a:extLst>
              <a:ext uri="{FF2B5EF4-FFF2-40B4-BE49-F238E27FC236}">
                <a16:creationId xmlns:a16="http://schemas.microsoft.com/office/drawing/2014/main" id="{59829D0A-EDC3-8A43-BAA3-68685062D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1" y="0"/>
            <a:ext cx="12196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56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Macintosh PowerPoint</Application>
  <PresentationFormat>Breitbild</PresentationFormat>
  <Paragraphs>19</Paragraphs>
  <Slides>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Leo Martin</dc:creator>
  <cp:lastModifiedBy>Leo Martin</cp:lastModifiedBy>
  <cp:revision>14</cp:revision>
  <dcterms:created xsi:type="dcterms:W3CDTF">2019-09-11T09:17:21Z</dcterms:created>
  <dcterms:modified xsi:type="dcterms:W3CDTF">2023-05-22T10:05:37Z</dcterms:modified>
</cp:coreProperties>
</file>