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8"/>
  </p:notesMasterIdLst>
  <p:sldIdLst>
    <p:sldId id="256" r:id="rId2"/>
    <p:sldId id="300" r:id="rId3"/>
    <p:sldId id="360" r:id="rId4"/>
    <p:sldId id="336" r:id="rId5"/>
    <p:sldId id="331" r:id="rId6"/>
    <p:sldId id="332" r:id="rId7"/>
    <p:sldId id="333" r:id="rId8"/>
    <p:sldId id="334" r:id="rId9"/>
    <p:sldId id="337" r:id="rId10"/>
    <p:sldId id="338" r:id="rId11"/>
    <p:sldId id="339" r:id="rId12"/>
    <p:sldId id="340" r:id="rId13"/>
    <p:sldId id="341" r:id="rId14"/>
    <p:sldId id="343" r:id="rId15"/>
    <p:sldId id="344" r:id="rId16"/>
    <p:sldId id="371" r:id="rId17"/>
    <p:sldId id="374" r:id="rId18"/>
    <p:sldId id="345" r:id="rId19"/>
    <p:sldId id="351" r:id="rId20"/>
    <p:sldId id="350" r:id="rId21"/>
    <p:sldId id="348" r:id="rId22"/>
    <p:sldId id="349" r:id="rId23"/>
    <p:sldId id="346" r:id="rId24"/>
    <p:sldId id="347" r:id="rId25"/>
    <p:sldId id="352" r:id="rId26"/>
    <p:sldId id="353" r:id="rId27"/>
    <p:sldId id="355" r:id="rId28"/>
    <p:sldId id="359" r:id="rId29"/>
    <p:sldId id="356" r:id="rId30"/>
    <p:sldId id="357" r:id="rId31"/>
    <p:sldId id="358" r:id="rId32"/>
    <p:sldId id="361" r:id="rId33"/>
    <p:sldId id="372" r:id="rId34"/>
    <p:sldId id="373" r:id="rId35"/>
    <p:sldId id="342" r:id="rId36"/>
    <p:sldId id="362" r:id="rId37"/>
  </p:sldIdLst>
  <p:sldSz cx="12192000" cy="6858000"/>
  <p:notesSz cx="6858000" cy="9144000"/>
  <p:embeddedFontLst>
    <p:embeddedFont>
      <p:font typeface="Arial Black" panose="020B0A04020102020204" pitchFamily="34" charset="0"/>
      <p:regular r:id="rId39"/>
      <p:bold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92">
          <p15:clr>
            <a:srgbClr val="A4A3A4"/>
          </p15:clr>
        </p15:guide>
        <p15:guide id="2" pos="7056">
          <p15:clr>
            <a:srgbClr val="A4A3A4"/>
          </p15:clr>
        </p15:guide>
        <p15:guide id="3" orient="horz" pos="316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MTUyRTqwIcUr3l8lOB5bpsfie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B939"/>
    <a:srgbClr val="067B43"/>
    <a:srgbClr val="790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20" y="52"/>
      </p:cViewPr>
      <p:guideLst>
        <p:guide orient="horz" pos="1392"/>
        <p:guide pos="7056"/>
        <p:guide orient="horz"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737116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549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8142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 txBox="1"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642407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38959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8678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08684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0865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37232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8560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73836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9441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push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"/>
          <p:cNvSpPr txBox="1">
            <a:spLocks noGrp="1"/>
          </p:cNvSpPr>
          <p:nvPr>
            <p:ph type="ctrTitle"/>
          </p:nvPr>
        </p:nvSpPr>
        <p:spPr>
          <a:xfrm>
            <a:off x="1354702" y="3053808"/>
            <a:ext cx="6971672" cy="236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4800"/>
              <a:buFont typeface="Arial Black"/>
              <a:buNone/>
            </a:pPr>
            <a:r>
              <a:rPr lang="en-US" sz="6000" dirty="0">
                <a:solidFill>
                  <a:schemeClr val="tx1"/>
                </a:solidFill>
              </a:rPr>
              <a:t>Health by Design USA Inc. Health Screening.</a:t>
            </a:r>
            <a:endParaRPr sz="6000" dirty="0">
              <a:solidFill>
                <a:schemeClr val="tx1"/>
              </a:solidFill>
            </a:endParaRPr>
          </a:p>
        </p:txBody>
      </p:sp>
      <p:pic>
        <p:nvPicPr>
          <p:cNvPr id="163" name="Google Shape;16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3302" y="523411"/>
            <a:ext cx="4327641" cy="23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erson in a yellow shirt&#10;&#10;Description automatically generated with medium confidence">
            <a:extLst>
              <a:ext uri="{FF2B5EF4-FFF2-40B4-BE49-F238E27FC236}">
                <a16:creationId xmlns:a16="http://schemas.microsoft.com/office/drawing/2014/main" id="{B4B5F3A3-3F28-74CB-3F5D-0471C0FB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2889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erson standing next to a table&#10;&#10;Description automatically generated with medium confidence">
            <a:extLst>
              <a:ext uri="{FF2B5EF4-FFF2-40B4-BE49-F238E27FC236}">
                <a16:creationId xmlns:a16="http://schemas.microsoft.com/office/drawing/2014/main" id="{27CECDB7-442A-1D76-1F70-217F58BE7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379141"/>
            <a:ext cx="6355730" cy="58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735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Two women standing next to a table&#10;&#10;Description automatically generated with medium confidence">
            <a:extLst>
              <a:ext uri="{FF2B5EF4-FFF2-40B4-BE49-F238E27FC236}">
                <a16:creationId xmlns:a16="http://schemas.microsoft.com/office/drawing/2014/main" id="{B31DC46C-1B63-9D76-EEDD-EE991B57F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613317"/>
            <a:ext cx="6043496" cy="56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46519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Two women wearing yellow shirts&#10;&#10;Description automatically generated with low confidence">
            <a:extLst>
              <a:ext uri="{FF2B5EF4-FFF2-40B4-BE49-F238E27FC236}">
                <a16:creationId xmlns:a16="http://schemas.microsoft.com/office/drawing/2014/main" id="{AE054A8E-AD35-894A-B905-66D422CAD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732" y="669073"/>
            <a:ext cx="7225990" cy="55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257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5EA1DDED-B080-2015-8AF9-0EA5E278D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182" y="-178419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50CCB-25ED-1EDB-3568-93D8262B891C}"/>
              </a:ext>
            </a:extLst>
          </p:cNvPr>
          <p:cNvSpPr txBox="1"/>
          <p:nvPr/>
        </p:nvSpPr>
        <p:spPr>
          <a:xfrm>
            <a:off x="7359805" y="3167390"/>
            <a:ext cx="26205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Youths assisted in giving out health related information to the East  Winter Garden Community</a:t>
            </a:r>
            <a:r>
              <a:rPr lang="en-US" sz="14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066312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walking on the street&#10;&#10;Description automatically generated with medium confidence">
            <a:extLst>
              <a:ext uri="{FF2B5EF4-FFF2-40B4-BE49-F238E27FC236}">
                <a16:creationId xmlns:a16="http://schemas.microsoft.com/office/drawing/2014/main" id="{4CD2F58C-E48C-8306-DC79-681514387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849" y="769434"/>
            <a:ext cx="5319131" cy="5617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B6060-6033-27EA-4A02-E9268D73BBA3}"/>
              </a:ext>
            </a:extLst>
          </p:cNvPr>
          <p:cNvSpPr txBox="1"/>
          <p:nvPr/>
        </p:nvSpPr>
        <p:spPr>
          <a:xfrm>
            <a:off x="7794701" y="3167390"/>
            <a:ext cx="29996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Youths assisted in giving out health related information  (goodie bags) to the East  Winter Garden Community.</a:t>
            </a:r>
          </a:p>
        </p:txBody>
      </p:sp>
    </p:spTree>
    <p:extLst>
      <p:ext uri="{BB962C8B-B14F-4D97-AF65-F5344CB8AC3E}">
        <p14:creationId xmlns:p14="http://schemas.microsoft.com/office/powerpoint/2010/main" val="2215039332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outdoor, person, clothing, footwear&#10;&#10;Description automatically generated">
            <a:extLst>
              <a:ext uri="{FF2B5EF4-FFF2-40B4-BE49-F238E27FC236}">
                <a16:creationId xmlns:a16="http://schemas.microsoft.com/office/drawing/2014/main" id="{6C8B6BFE-422F-194E-E004-62BB5C014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24" y="691375"/>
            <a:ext cx="6158726" cy="5609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9C929-CE80-AB74-BEC7-8319F9C32004}"/>
              </a:ext>
            </a:extLst>
          </p:cNvPr>
          <p:cNvSpPr txBox="1"/>
          <p:nvPr/>
        </p:nvSpPr>
        <p:spPr>
          <a:xfrm>
            <a:off x="8764858" y="3167390"/>
            <a:ext cx="19514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+mj-lt"/>
              </a:rPr>
              <a:t>ouths</a:t>
            </a:r>
            <a:r>
              <a:rPr lang="en-US" sz="1400" b="1" dirty="0">
                <a:latin typeface="+mj-lt"/>
              </a:rPr>
              <a:t> assisted in giving out health related information  (goodie bags) to the East  Winter Garden Community.</a:t>
            </a:r>
          </a:p>
        </p:txBody>
      </p:sp>
    </p:spTree>
    <p:extLst>
      <p:ext uri="{BB962C8B-B14F-4D97-AF65-F5344CB8AC3E}">
        <p14:creationId xmlns:p14="http://schemas.microsoft.com/office/powerpoint/2010/main" val="119955239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2E0D-696F-36EF-E176-525EEB263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63F2C-58BC-4122-8DEB-7317FF1BD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193CC-22C6-2ECB-1C2F-18A579D76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53" y="839972"/>
            <a:ext cx="8271634" cy="53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52717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083BC05-035A-A3ED-78EA-D6369D0C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90" y="557561"/>
            <a:ext cx="7508023" cy="58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8673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standing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E732BEF3-812B-07C8-B5D8-E3007BAC2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71155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8" name="Picture 7" descr="A poster for a blood pressure check&#10;&#10;Description automatically generated with low confidence">
            <a:extLst>
              <a:ext uri="{FF2B5EF4-FFF2-40B4-BE49-F238E27FC236}">
                <a16:creationId xmlns:a16="http://schemas.microsoft.com/office/drawing/2014/main" id="{D0E965EB-8061-1006-EEB4-9B139491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43" y="0"/>
            <a:ext cx="5663872" cy="598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5D0F8C-5279-21A5-54EF-DCC259DF835A}"/>
              </a:ext>
            </a:extLst>
          </p:cNvPr>
          <p:cNvSpPr txBox="1"/>
          <p:nvPr/>
        </p:nvSpPr>
        <p:spPr>
          <a:xfrm>
            <a:off x="6938715" y="2305615"/>
            <a:ext cx="39784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Youths assisted in giving out health related information  (goodie bags) to the East  Winter Garden Community.</a:t>
            </a:r>
          </a:p>
        </p:txBody>
      </p:sp>
    </p:spTree>
    <p:extLst>
      <p:ext uri="{BB962C8B-B14F-4D97-AF65-F5344CB8AC3E}">
        <p14:creationId xmlns:p14="http://schemas.microsoft.com/office/powerpoint/2010/main" val="1274879738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standing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CC2FE77C-1E40-55A0-F4D0-820007E7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49" y="446048"/>
            <a:ext cx="5943135" cy="57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10235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couple of men standing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F11DE9AF-3352-D15F-7676-A8208DF0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49" y="591015"/>
            <a:ext cx="5943135" cy="56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3874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clothing, outdoor, person, sky&#10;&#10;Description automatically generated">
            <a:extLst>
              <a:ext uri="{FF2B5EF4-FFF2-40B4-BE49-F238E27FC236}">
                <a16:creationId xmlns:a16="http://schemas.microsoft.com/office/drawing/2014/main" id="{CAFC05DA-1050-1529-ABAB-DB3F04D1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908" y="0"/>
            <a:ext cx="6924908" cy="63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53677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85EE9368-3D86-F752-F352-DE69EC2C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8" y="624468"/>
            <a:ext cx="7203688" cy="5464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6D2B6-946D-DA84-8EC9-2A31251712B7}"/>
              </a:ext>
            </a:extLst>
          </p:cNvPr>
          <p:cNvSpPr txBox="1"/>
          <p:nvPr/>
        </p:nvSpPr>
        <p:spPr>
          <a:xfrm>
            <a:off x="8831766" y="3167390"/>
            <a:ext cx="2598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Blood Pressure screening/education in  the East  Winter Garden Community.</a:t>
            </a:r>
          </a:p>
        </p:txBody>
      </p:sp>
    </p:spTree>
    <p:extLst>
      <p:ext uri="{BB962C8B-B14F-4D97-AF65-F5344CB8AC3E}">
        <p14:creationId xmlns:p14="http://schemas.microsoft.com/office/powerpoint/2010/main" val="3321489018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6F11B4D8-7B5C-78C7-CC61-6B29CA273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490653"/>
            <a:ext cx="6478394" cy="568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5074C-770E-BBB9-F4FB-14577CB48647}"/>
              </a:ext>
            </a:extLst>
          </p:cNvPr>
          <p:cNvSpPr txBox="1"/>
          <p:nvPr/>
        </p:nvSpPr>
        <p:spPr>
          <a:xfrm>
            <a:off x="8820616" y="3167390"/>
            <a:ext cx="266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Blood Pressure Screening/education in the East  Winter Garden Community.</a:t>
            </a:r>
          </a:p>
        </p:txBody>
      </p:sp>
    </p:spTree>
    <p:extLst>
      <p:ext uri="{BB962C8B-B14F-4D97-AF65-F5344CB8AC3E}">
        <p14:creationId xmlns:p14="http://schemas.microsoft.com/office/powerpoint/2010/main" val="2346893466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Two women in yellow shirts&#10;&#10;Description automatically generated with low confidence">
            <a:extLst>
              <a:ext uri="{FF2B5EF4-FFF2-40B4-BE49-F238E27FC236}">
                <a16:creationId xmlns:a16="http://schemas.microsoft.com/office/drawing/2014/main" id="{941CBFFD-8AFA-924F-9915-C623A4E2A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171" y="0"/>
            <a:ext cx="6403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0101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text, electronics, screenshot, font&#10;&#10;Description automatically generated">
            <a:extLst>
              <a:ext uri="{FF2B5EF4-FFF2-40B4-BE49-F238E27FC236}">
                <a16:creationId xmlns:a16="http://schemas.microsoft.com/office/drawing/2014/main" id="{457DE88F-602B-7C98-DB57-74F1EBECE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7" r="-23" b="6864"/>
          <a:stretch/>
        </p:blipFill>
        <p:spPr>
          <a:xfrm>
            <a:off x="2754351" y="903249"/>
            <a:ext cx="5188233" cy="51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36292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7A5C2D3-0B5B-2D41-6D44-0D88BB22E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43" y="557560"/>
            <a:ext cx="5295900" cy="5829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2897D0-2C37-BE1D-F9E5-5FA1AF96DC47}"/>
              </a:ext>
            </a:extLst>
          </p:cNvPr>
          <p:cNvSpPr txBox="1"/>
          <p:nvPr/>
        </p:nvSpPr>
        <p:spPr>
          <a:xfrm>
            <a:off x="6994358" y="2037347"/>
            <a:ext cx="3922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Health by Design USA Inc.  advertises  health-related online classes</a:t>
            </a:r>
          </a:p>
        </p:txBody>
      </p:sp>
    </p:spTree>
    <p:extLst>
      <p:ext uri="{BB962C8B-B14F-4D97-AF65-F5344CB8AC3E}">
        <p14:creationId xmlns:p14="http://schemas.microsoft.com/office/powerpoint/2010/main" val="4013281066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text, food group, fruit, natural foods&#10;&#10;Description automatically generated">
            <a:extLst>
              <a:ext uri="{FF2B5EF4-FFF2-40B4-BE49-F238E27FC236}">
                <a16:creationId xmlns:a16="http://schemas.microsoft.com/office/drawing/2014/main" id="{44ED4719-A5DA-375E-8B46-327FF76CC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66" y="468351"/>
            <a:ext cx="5988206" cy="5918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EDA60-3C41-C816-C1B3-933DD9BBE5B7}"/>
              </a:ext>
            </a:extLst>
          </p:cNvPr>
          <p:cNvSpPr txBox="1"/>
          <p:nvPr/>
        </p:nvSpPr>
        <p:spPr>
          <a:xfrm>
            <a:off x="7181384" y="3167390"/>
            <a:ext cx="27320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Health by Design USA Inc.  advertises  health-related online cooking classes with Vegan Celebrity chef Sandi.</a:t>
            </a:r>
          </a:p>
        </p:txBody>
      </p:sp>
    </p:spTree>
    <p:extLst>
      <p:ext uri="{BB962C8B-B14F-4D97-AF65-F5344CB8AC3E}">
        <p14:creationId xmlns:p14="http://schemas.microsoft.com/office/powerpoint/2010/main" val="1324853967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erson in a chef's uniform&#10;&#10;Description automatically generated with medium confidence">
            <a:extLst>
              <a:ext uri="{FF2B5EF4-FFF2-40B4-BE49-F238E27FC236}">
                <a16:creationId xmlns:a16="http://schemas.microsoft.com/office/drawing/2014/main" id="{F891429A-FD5A-7971-A26A-431B2EE9A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01" b="5028"/>
          <a:stretch/>
        </p:blipFill>
        <p:spPr>
          <a:xfrm>
            <a:off x="1326567" y="0"/>
            <a:ext cx="9538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48496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standing next to a bus&#10;&#10;Description automatically generated">
            <a:extLst>
              <a:ext uri="{FF2B5EF4-FFF2-40B4-BE49-F238E27FC236}">
                <a16:creationId xmlns:a16="http://schemas.microsoft.com/office/drawing/2014/main" id="{FE96F7E9-E89F-FC28-0A52-C1130B1F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84766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text, food, software, meal&#10;&#10;Description automatically generated">
            <a:extLst>
              <a:ext uri="{FF2B5EF4-FFF2-40B4-BE49-F238E27FC236}">
                <a16:creationId xmlns:a16="http://schemas.microsoft.com/office/drawing/2014/main" id="{E46F9CB9-F930-1AAC-E9ED-C00C10109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13" r="18281" b="11111"/>
          <a:stretch/>
        </p:blipFill>
        <p:spPr>
          <a:xfrm>
            <a:off x="1664116" y="-225"/>
            <a:ext cx="8863768" cy="68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8780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late of food on a table&#10;&#10;Description automatically generated with medium confidence">
            <a:extLst>
              <a:ext uri="{FF2B5EF4-FFF2-40B4-BE49-F238E27FC236}">
                <a16:creationId xmlns:a16="http://schemas.microsoft.com/office/drawing/2014/main" id="{A0762FB1-89BA-574B-1A6F-EB8E18E52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24" b="38245"/>
          <a:stretch/>
        </p:blipFill>
        <p:spPr>
          <a:xfrm>
            <a:off x="1503947" y="803264"/>
            <a:ext cx="9184106" cy="52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90662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text, fruit, food, dessert&#10;&#10;Description automatically generated">
            <a:extLst>
              <a:ext uri="{FF2B5EF4-FFF2-40B4-BE49-F238E27FC236}">
                <a16:creationId xmlns:a16="http://schemas.microsoft.com/office/drawing/2014/main" id="{FF49C57C-1183-CE95-63B7-3A93D0CC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62" y="0"/>
            <a:ext cx="608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3691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4" name="Picture 3" descr="A picture containing text, clothing, human face, advertising&#10;&#10;Description automatically generated">
            <a:extLst>
              <a:ext uri="{FF2B5EF4-FFF2-40B4-BE49-F238E27FC236}">
                <a16:creationId xmlns:a16="http://schemas.microsoft.com/office/drawing/2014/main" id="{418FF88F-3554-FBC1-02BE-82A68C6B4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09287" cy="5690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C9789-370C-6152-465D-5C78566B095D}"/>
              </a:ext>
            </a:extLst>
          </p:cNvPr>
          <p:cNvSpPr txBox="1"/>
          <p:nvPr/>
        </p:nvSpPr>
        <p:spPr>
          <a:xfrm>
            <a:off x="8509287" y="1657507"/>
            <a:ext cx="3484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Health by Design USA Inc. advertisement in local magazine. (Front)</a:t>
            </a:r>
          </a:p>
        </p:txBody>
      </p:sp>
    </p:spTree>
    <p:extLst>
      <p:ext uri="{BB962C8B-B14F-4D97-AF65-F5344CB8AC3E}">
        <p14:creationId xmlns:p14="http://schemas.microsoft.com/office/powerpoint/2010/main" val="2261342260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4" name="Picture 3" descr="A picture containing text, publication, book, flyer&#10;&#10;Description automatically generated">
            <a:extLst>
              <a:ext uri="{FF2B5EF4-FFF2-40B4-BE49-F238E27FC236}">
                <a16:creationId xmlns:a16="http://schemas.microsoft.com/office/drawing/2014/main" id="{38ED8060-173C-EF89-6916-CB85BE431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87448" cy="5690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177439-A7F2-3F8C-3260-3CD7B7D451B7}"/>
              </a:ext>
            </a:extLst>
          </p:cNvPr>
          <p:cNvSpPr txBox="1"/>
          <p:nvPr/>
        </p:nvSpPr>
        <p:spPr>
          <a:xfrm>
            <a:off x="7587448" y="1671143"/>
            <a:ext cx="3284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Health by Design USA Inc. advertisement in local magazine. (Back)</a:t>
            </a:r>
          </a:p>
        </p:txBody>
      </p:sp>
    </p:spTree>
    <p:extLst>
      <p:ext uri="{BB962C8B-B14F-4D97-AF65-F5344CB8AC3E}">
        <p14:creationId xmlns:p14="http://schemas.microsoft.com/office/powerpoint/2010/main" val="3976986673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91A6990-8727-0F18-154F-4073460C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33"/>
            <a:ext cx="7304567" cy="5727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32E6B-C030-AEAB-9AA2-29D5CAE02CBE}"/>
              </a:ext>
            </a:extLst>
          </p:cNvPr>
          <p:cNvSpPr txBox="1"/>
          <p:nvPr/>
        </p:nvSpPr>
        <p:spPr>
          <a:xfrm>
            <a:off x="7453423" y="2302761"/>
            <a:ext cx="4518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Thanks to all those who came out on Saturday afternoon to the Blood pressure screening in the East Winter Garden Community. Special  thanks to Ms. Jennifer </a:t>
            </a:r>
            <a:r>
              <a:rPr lang="en-US" sz="1800" b="1" dirty="0" err="1"/>
              <a:t>Binns</a:t>
            </a:r>
            <a:r>
              <a:rPr lang="en-US" sz="1800" b="1" dirty="0"/>
              <a:t>, Ms. Myrtle Bower, Ms. Hazel Douglas and Mr. Trenton Jones as well as to all the young people from our community partner: Winter Garden SDA Church. The Winter Garden Eagles Pathfinders and Adventurers Clubs Members. Thanks for your support and commitment.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A666C-F219-2577-F7ED-D36D098A730B}"/>
              </a:ext>
            </a:extLst>
          </p:cNvPr>
          <p:cNvSpPr txBox="1"/>
          <p:nvPr/>
        </p:nvSpPr>
        <p:spPr>
          <a:xfrm>
            <a:off x="8235741" y="1138919"/>
            <a:ext cx="341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14287744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9050CA-A0AF-2ABC-50C4-AEDC15EBD034}"/>
              </a:ext>
            </a:extLst>
          </p:cNvPr>
          <p:cNvSpPr/>
          <p:nvPr/>
        </p:nvSpPr>
        <p:spPr>
          <a:xfrm>
            <a:off x="3002760" y="0"/>
            <a:ext cx="59618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</a:t>
            </a:r>
          </a:p>
        </p:txBody>
      </p:sp>
      <p:pic>
        <p:nvPicPr>
          <p:cNvPr id="3" name="Picture 2" descr="A poster for a blood pressure check&#10;&#10;Description automatically generated with low confidence">
            <a:extLst>
              <a:ext uri="{FF2B5EF4-FFF2-40B4-BE49-F238E27FC236}">
                <a16:creationId xmlns:a16="http://schemas.microsoft.com/office/drawing/2014/main" id="{AD4585BE-148C-DE61-0C94-A4F858D01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182" y="1700464"/>
            <a:ext cx="3984197" cy="4577674"/>
          </a:xfrm>
          <a:prstGeom prst="rect">
            <a:avLst/>
          </a:prstGeom>
        </p:spPr>
      </p:pic>
      <p:pic>
        <p:nvPicPr>
          <p:cNvPr id="4" name="Picture 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D6DAD96-0A86-42A4-7AFF-77C7C2DB0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718" y="1700462"/>
            <a:ext cx="3982765" cy="468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639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people standing in a room with bags&#10;&#10;Description automatically generated with low confidence">
            <a:extLst>
              <a:ext uri="{FF2B5EF4-FFF2-40B4-BE49-F238E27FC236}">
                <a16:creationId xmlns:a16="http://schemas.microsoft.com/office/drawing/2014/main" id="{4F4A8E86-68EE-F847-B87F-41061B3C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3745"/>
            <a:ext cx="7776117" cy="5832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AD18E-245B-48A0-C0C1-017FBDB7E9A1}"/>
              </a:ext>
            </a:extLst>
          </p:cNvPr>
          <p:cNvSpPr txBox="1"/>
          <p:nvPr/>
        </p:nvSpPr>
        <p:spPr>
          <a:xfrm>
            <a:off x="9300117" y="3117209"/>
            <a:ext cx="21967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Preparing  health related information  (goodie bags) for  the East  Winter Garden Community</a:t>
            </a:r>
            <a:r>
              <a:rPr lang="en-US" sz="14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95561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erson standing next to a table with bags&#10;&#10;Description automatically generated with low confidence">
            <a:extLst>
              <a:ext uri="{FF2B5EF4-FFF2-40B4-BE49-F238E27FC236}">
                <a16:creationId xmlns:a16="http://schemas.microsoft.com/office/drawing/2014/main" id="{C028B9D0-9089-3025-2204-00E4E9BFA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56" y="189571"/>
            <a:ext cx="6646128" cy="6086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7EEDC5-802C-68E6-B306-07572D9A738D}"/>
              </a:ext>
            </a:extLst>
          </p:cNvPr>
          <p:cNvSpPr txBox="1"/>
          <p:nvPr/>
        </p:nvSpPr>
        <p:spPr>
          <a:xfrm>
            <a:off x="8225997" y="3167390"/>
            <a:ext cx="2880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Preparing  health related information  (goodie bags) for  the East  Winter Garden Community.</a:t>
            </a:r>
          </a:p>
        </p:txBody>
      </p:sp>
    </p:spTree>
    <p:extLst>
      <p:ext uri="{BB962C8B-B14F-4D97-AF65-F5344CB8AC3E}">
        <p14:creationId xmlns:p14="http://schemas.microsoft.com/office/powerpoint/2010/main" val="286919316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clothing, person, indoor, footwear&#10;&#10;Description automatically generated">
            <a:extLst>
              <a:ext uri="{FF2B5EF4-FFF2-40B4-BE49-F238E27FC236}">
                <a16:creationId xmlns:a16="http://schemas.microsoft.com/office/drawing/2014/main" id="{0D5E5D2E-DADD-E76B-93CE-8C010C59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302" y="0"/>
            <a:ext cx="6359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50121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women in matching shirts&#10;&#10;Description automatically generated with low confidence">
            <a:extLst>
              <a:ext uri="{FF2B5EF4-FFF2-40B4-BE49-F238E27FC236}">
                <a16:creationId xmlns:a16="http://schemas.microsoft.com/office/drawing/2014/main" id="{531AF9F8-CEB2-F62B-5D92-2E626C460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663" y="-100361"/>
            <a:ext cx="7147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8418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group of women in a room&#10;&#10;Description automatically generated with low confidence">
            <a:extLst>
              <a:ext uri="{FF2B5EF4-FFF2-40B4-BE49-F238E27FC236}">
                <a16:creationId xmlns:a16="http://schemas.microsoft.com/office/drawing/2014/main" id="{BD1E6E89-1803-DA2E-E4D3-E576BE374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1411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9A80F-0CE1-FA4E-96E6-BF5ECDA7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0586"/>
            <a:ext cx="1274842" cy="696674"/>
          </a:xfrm>
          <a:prstGeom prst="rect">
            <a:avLst/>
          </a:prstGeom>
        </p:spPr>
      </p:pic>
      <p:pic>
        <p:nvPicPr>
          <p:cNvPr id="3" name="Picture 2" descr="A picture containing clothing, furniture, indoor, wall&#10;&#10;Description automatically generated">
            <a:extLst>
              <a:ext uri="{FF2B5EF4-FFF2-40B4-BE49-F238E27FC236}">
                <a16:creationId xmlns:a16="http://schemas.microsoft.com/office/drawing/2014/main" id="{AE558800-2F92-3975-D5FF-B395560B7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47" y="78058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F986C-28D7-1AE3-C839-BC5242A0C9FB}"/>
              </a:ext>
            </a:extLst>
          </p:cNvPr>
          <p:cNvSpPr txBox="1"/>
          <p:nvPr/>
        </p:nvSpPr>
        <p:spPr>
          <a:xfrm>
            <a:off x="9262947" y="3206419"/>
            <a:ext cx="18994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+mj-lt"/>
              </a:rPr>
              <a:t>Youths assisted in giving out health related information to the East  Winter Garden Community.</a:t>
            </a:r>
          </a:p>
        </p:txBody>
      </p:sp>
    </p:spTree>
    <p:extLst>
      <p:ext uri="{BB962C8B-B14F-4D97-AF65-F5344CB8AC3E}">
        <p14:creationId xmlns:p14="http://schemas.microsoft.com/office/powerpoint/2010/main" val="118395798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290</Words>
  <Application>Microsoft Office PowerPoint</Application>
  <PresentationFormat>Widescreen</PresentationFormat>
  <Paragraphs>17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Arial Black</vt:lpstr>
      <vt:lpstr>Arial</vt:lpstr>
      <vt:lpstr>Open Sans</vt:lpstr>
      <vt:lpstr>Calibri Light</vt:lpstr>
      <vt:lpstr>Retrospect</vt:lpstr>
      <vt:lpstr>Health by Design USA Inc. Health Screening.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HBD HOLIDAY TOY DRIVE</dc:title>
  <dc:creator>Otis Woolfolk</dc:creator>
  <cp:lastModifiedBy>Dr. Pat Smith Smith</cp:lastModifiedBy>
  <cp:revision>12</cp:revision>
  <dcterms:created xsi:type="dcterms:W3CDTF">2022-07-17T21:03:26Z</dcterms:created>
  <dcterms:modified xsi:type="dcterms:W3CDTF">2024-01-11T10:40:25Z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