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2.xml" ContentType="application/xml"/>
  <Override PartName="/customXml/itemProps1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itemProps2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6858000" cy="990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1621080"/>
            <a:ext cx="5829120" cy="15986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000000"/>
                </a:solidFill>
                <a:latin typeface="Calibri Light"/>
              </a:rPr>
              <a:t>マスター タイトルの書式設定</a:t>
            </a:r>
            <a:endParaRPr b="0" lang="en-US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71600" y="9181440"/>
            <a:ext cx="1542600" cy="527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BB42468-4563-46F0-B216-C86995C2F118}" type="datetime">
              <a:rPr b="0" lang="en-US" sz="900" spc="-1" strike="noStrike">
                <a:solidFill>
                  <a:srgbClr val="8b8b8b"/>
                </a:solidFill>
                <a:latin typeface="Calibri"/>
              </a:rPr>
              <a:t>3/8/24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271600" y="9181440"/>
            <a:ext cx="2314080" cy="5270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843440" y="9181440"/>
            <a:ext cx="1542600" cy="527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3D1E085-5D8C-4D07-80BD-9AAC7804D10B}" type="slidenum">
              <a:rPr b="0" lang="en-US" sz="9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15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35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35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35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35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①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アプリ一覧より［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設定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3" name="図 8" descr=""/>
          <p:cNvPicPr/>
          <p:nvPr/>
        </p:nvPicPr>
        <p:blipFill>
          <a:blip r:embed="rId1"/>
          <a:stretch/>
        </p:blipFill>
        <p:spPr>
          <a:xfrm>
            <a:off x="563760" y="1144800"/>
            <a:ext cx="3860640" cy="8578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122400" y="642240"/>
            <a:ext cx="5690160" cy="94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⑩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パスワードを設定します。確認用を含め、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2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か所へ入力し、［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次へ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  <a:buClr>
                <a:srgbClr val="333333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設定したパスワードは、必ずメモなどに控えてください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70" name="図 5" descr=""/>
          <p:cNvPicPr/>
          <p:nvPr/>
        </p:nvPicPr>
        <p:blipFill>
          <a:blip r:embed="rId1"/>
          <a:stretch/>
        </p:blipFill>
        <p:spPr>
          <a:xfrm>
            <a:off x="461880" y="1671120"/>
            <a:ext cx="3685320" cy="7835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⑪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ページ最下部までスクロールし、［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スキップ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はい、追加します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］のうちご希望の項目をタップします。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73" name="図 5" descr=""/>
          <p:cNvPicPr/>
          <p:nvPr/>
        </p:nvPicPr>
        <p:blipFill>
          <a:blip r:embed="rId1"/>
          <a:stretch/>
        </p:blipFill>
        <p:spPr>
          <a:xfrm>
            <a:off x="543600" y="1289880"/>
            <a:ext cx="3293280" cy="8484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⑫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「アカウント情報の確認」画面が表示されます。［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次へ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76" name="図 5" descr=""/>
          <p:cNvPicPr/>
          <p:nvPr/>
        </p:nvPicPr>
        <p:blipFill>
          <a:blip r:embed="rId1"/>
          <a:stretch/>
        </p:blipFill>
        <p:spPr>
          <a:xfrm>
            <a:off x="461880" y="1289880"/>
            <a:ext cx="3728880" cy="8310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56000"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⑬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プライバシーポリシーと利用規約をご確認ください。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ページ最下部までスクロールし、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同意する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79" name="図 3" descr=""/>
          <p:cNvPicPr/>
          <p:nvPr/>
        </p:nvPicPr>
        <p:blipFill>
          <a:blip r:embed="rId1"/>
          <a:stretch/>
        </p:blipFill>
        <p:spPr>
          <a:xfrm>
            <a:off x="513360" y="1197360"/>
            <a:ext cx="2259000" cy="5578560"/>
          </a:xfrm>
          <a:prstGeom prst="rect">
            <a:avLst/>
          </a:prstGeom>
          <a:ln>
            <a:noFill/>
          </a:ln>
        </p:spPr>
      </p:pic>
      <p:pic>
        <p:nvPicPr>
          <p:cNvPr id="80" name="図 7" descr=""/>
          <p:cNvPicPr/>
          <p:nvPr/>
        </p:nvPicPr>
        <p:blipFill>
          <a:blip r:embed="rId2"/>
          <a:stretch/>
        </p:blipFill>
        <p:spPr>
          <a:xfrm>
            <a:off x="656640" y="6792840"/>
            <a:ext cx="2259000" cy="2883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122400" y="642240"/>
            <a:ext cx="6343200" cy="177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⑭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内容をご確認のうえ、ページ最下部までスクロールし、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600" spc="-1" strike="noStrike">
                <a:solidFill>
                  <a:srgbClr val="333333"/>
                </a:solidFill>
                <a:latin typeface="Roboto"/>
              </a:rPr>
              <a:t>同意する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］をタップします。以上で、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Google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アカウント取得の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操作は完了です。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Gmail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アプリでのメールの送受信や、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　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Google Play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ストアでのアプリのダウンロードなどができるようになりました。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　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※</a:t>
            </a:r>
            <a:r>
              <a:rPr b="0" lang="en-US" sz="1600" spc="-1" strike="noStrike">
                <a:solidFill>
                  <a:srgbClr val="333333"/>
                </a:solidFill>
                <a:latin typeface="Roboto"/>
              </a:rPr>
              <a:t>利用しない項目はスライドキーをタップしてオフにします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en-US" sz="1600" spc="-1" strike="noStrike">
              <a:latin typeface="Arial"/>
            </a:endParaRPr>
          </a:p>
        </p:txBody>
      </p:sp>
      <p:pic>
        <p:nvPicPr>
          <p:cNvPr id="83" name="図 3" descr=""/>
          <p:cNvPicPr/>
          <p:nvPr/>
        </p:nvPicPr>
        <p:blipFill>
          <a:blip r:embed="rId1"/>
          <a:stretch/>
        </p:blipFill>
        <p:spPr>
          <a:xfrm>
            <a:off x="478080" y="2387520"/>
            <a:ext cx="3081240" cy="698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②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アカウント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6" name="図 15" descr=""/>
          <p:cNvPicPr/>
          <p:nvPr/>
        </p:nvPicPr>
        <p:blipFill>
          <a:blip r:embed="rId1"/>
          <a:stretch/>
        </p:blipFill>
        <p:spPr>
          <a:xfrm>
            <a:off x="510840" y="1126800"/>
            <a:ext cx="3489480" cy="8400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③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アカウントを追加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9" name="図 7" descr=""/>
          <p:cNvPicPr/>
          <p:nvPr/>
        </p:nvPicPr>
        <p:blipFill>
          <a:blip r:embed="rId1"/>
          <a:stretch/>
        </p:blipFill>
        <p:spPr>
          <a:xfrm>
            <a:off x="446760" y="1084680"/>
            <a:ext cx="3728520" cy="8401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④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Google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52" name="図 7" descr=""/>
          <p:cNvPicPr/>
          <p:nvPr/>
        </p:nvPicPr>
        <p:blipFill>
          <a:blip r:embed="rId1"/>
          <a:stretch/>
        </p:blipFill>
        <p:spPr>
          <a:xfrm>
            <a:off x="461880" y="1377000"/>
            <a:ext cx="3587400" cy="8193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⑤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アカウントを作成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55" name="図 7" descr=""/>
          <p:cNvPicPr/>
          <p:nvPr/>
        </p:nvPicPr>
        <p:blipFill>
          <a:blip r:embed="rId1"/>
          <a:stretch/>
        </p:blipFill>
        <p:spPr>
          <a:xfrm>
            <a:off x="488880" y="966240"/>
            <a:ext cx="3886560" cy="8836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⑥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自分用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58" name="図 3" descr=""/>
          <p:cNvPicPr/>
          <p:nvPr/>
        </p:nvPicPr>
        <p:blipFill>
          <a:blip r:embed="rId1"/>
          <a:stretch/>
        </p:blipFill>
        <p:spPr>
          <a:xfrm>
            <a:off x="461880" y="1289880"/>
            <a:ext cx="3624480" cy="8196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⑦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名前を入力し、［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次へ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61" name="図 3" descr=""/>
          <p:cNvPicPr/>
          <p:nvPr/>
        </p:nvPicPr>
        <p:blipFill>
          <a:blip r:embed="rId1"/>
          <a:stretch/>
        </p:blipFill>
        <p:spPr>
          <a:xfrm>
            <a:off x="461880" y="1289880"/>
            <a:ext cx="3701520" cy="8370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122400" y="642240"/>
            <a:ext cx="54943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⑧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生年月日と性別を入力し、［</a:t>
            </a:r>
            <a:r>
              <a:rPr b="1" lang="en-US" sz="1800" spc="-1" strike="noStrike">
                <a:solidFill>
                  <a:srgbClr val="333333"/>
                </a:solidFill>
                <a:latin typeface="Roboto"/>
              </a:rPr>
              <a:t>次へ</a:t>
            </a: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］をタップします。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64" name="図 3" descr=""/>
          <p:cNvPicPr/>
          <p:nvPr/>
        </p:nvPicPr>
        <p:blipFill>
          <a:blip r:embed="rId1"/>
          <a:stretch/>
        </p:blipFill>
        <p:spPr>
          <a:xfrm>
            <a:off x="461880" y="1289880"/>
            <a:ext cx="3669120" cy="8267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122400" y="130680"/>
            <a:ext cx="5494320" cy="42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Gmail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アカウント（アドレス）作成方法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122400" y="511560"/>
            <a:ext cx="6735240" cy="27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85000"/>
          </a:bodyPr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Roboto"/>
              </a:rPr>
              <a:t>⑨</a:t>
            </a: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Gmail</a:t>
            </a: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アドレス（メールアドレス）を作成する画面です。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［</a:t>
            </a:r>
            <a:r>
              <a:rPr b="1" lang="en-US" sz="1700" spc="-1" strike="noStrike">
                <a:solidFill>
                  <a:srgbClr val="333333"/>
                </a:solidFill>
                <a:latin typeface="Roboto"/>
              </a:rPr>
              <a:t>自分で</a:t>
            </a:r>
            <a:r>
              <a:rPr b="1" lang="en-US" sz="1700" spc="-1" strike="noStrike">
                <a:solidFill>
                  <a:srgbClr val="333333"/>
                </a:solidFill>
                <a:latin typeface="Roboto"/>
              </a:rPr>
              <a:t>Gmail</a:t>
            </a:r>
            <a:r>
              <a:rPr b="1" lang="en-US" sz="1700" spc="-1" strike="noStrike">
                <a:solidFill>
                  <a:srgbClr val="333333"/>
                </a:solidFill>
                <a:latin typeface="Roboto"/>
              </a:rPr>
              <a:t>アドレスを作成</a:t>
            </a: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］を選択し、ご自身でお好きな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メールアドレスを決め、</a:t>
            </a: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@</a:t>
            </a: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より左側の部分を入力します。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br/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ご自身でメールアドレスを決めない場合は、画面に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表示されているメールアドレス（ランダムに払い出されたもの）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から選択します。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入力後、［</a:t>
            </a:r>
            <a:r>
              <a:rPr b="1" lang="en-US" sz="1700" spc="-1" strike="noStrike">
                <a:solidFill>
                  <a:srgbClr val="333333"/>
                </a:solidFill>
                <a:latin typeface="Roboto"/>
              </a:rPr>
              <a:t>次へ</a:t>
            </a:r>
            <a:r>
              <a:rPr b="0" lang="en-US" sz="1700" spc="-1" strike="noStrike">
                <a:solidFill>
                  <a:srgbClr val="333333"/>
                </a:solidFill>
                <a:latin typeface="Roboto"/>
              </a:rPr>
              <a:t>］をタップします</a:t>
            </a:r>
            <a:br/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※入力したメールアドレスが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Google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アカウントとなります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※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メールアドレスは必ずメモなどに控えてください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※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Gmail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アドレスには、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6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～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30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文字以内の半角英数、「ピリオド（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.</a:t>
            </a:r>
            <a:r>
              <a:rPr b="0" lang="en-US" sz="1400" spc="-1" strike="noStrike">
                <a:solidFill>
                  <a:srgbClr val="333333"/>
                </a:solidFill>
                <a:latin typeface="Roboto"/>
              </a:rPr>
              <a:t>）」を利用できます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en-US" sz="1400" spc="-1" strike="noStrike">
              <a:latin typeface="Arial"/>
            </a:endParaRPr>
          </a:p>
        </p:txBody>
      </p:sp>
      <p:pic>
        <p:nvPicPr>
          <p:cNvPr id="67" name="図 5" descr=""/>
          <p:cNvPicPr/>
          <p:nvPr/>
        </p:nvPicPr>
        <p:blipFill>
          <a:blip r:embed="rId1"/>
          <a:stretch/>
        </p:blipFill>
        <p:spPr>
          <a:xfrm>
            <a:off x="484200" y="3200400"/>
            <a:ext cx="2969280" cy="6601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69C9894B7F4D1459FF41F4323E95D2B" ma:contentTypeVersion="18" ma:contentTypeDescription="新しいドキュメントを作成します。" ma:contentTypeScope="" ma:versionID="e02ca7857c197b3e61065e437f22f6c6">
  <xsd:schema xmlns:xsd="http://www.w3.org/2001/XMLSchema" xmlns:xs="http://www.w3.org/2001/XMLSchema" xmlns:p="http://schemas.microsoft.com/office/2006/metadata/properties" xmlns:ns2="89fabb98-940f-487a-9a6f-33dd26c41e82" xmlns:ns3="d2802a8d-d4db-482e-845a-7d1edf49d003" targetNamespace="http://schemas.microsoft.com/office/2006/metadata/properties" ma:root="true" ma:fieldsID="da3afb1f7f4e302c24a323ca3b3253e3" ns2:_="" ns3:_="">
    <xsd:import namespace="89fabb98-940f-487a-9a6f-33dd26c41e82"/>
    <xsd:import namespace="d2802a8d-d4db-482e-845a-7d1edf49d0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abb98-940f-487a-9a6f-33dd26c41e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61d9f1f9-95e2-41f5-9abd-1afe9c6a34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02a8d-d4db-482e-845a-7d1edf49d00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a7f1b2-d9ac-437e-8008-d2092f6fdbf7}" ma:internalName="TaxCatchAll" ma:showField="CatchAllData" ma:web="d2802a8d-d4db-482e-845a-7d1edf49d0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EE1D51-A60D-4DFB-A267-F650E19F150E}"/>
</file>

<file path=customXml/itemProps2.xml><?xml version="1.0" encoding="utf-8"?>
<ds:datastoreItem xmlns:ds="http://schemas.openxmlformats.org/officeDocument/2006/customXml" ds:itemID="{01584758-654B-4601-ABD2-E5B63C9E4E25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92</TotalTime>
  <Application>Neat_Office/6.2.8.2$Windows_x86 LibreOffice_project/</Application>
  <Words>477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2024-03-05T10:11:57Z</dcterms:created>
  <dc:creator>友和 中川</dc:creator>
  <dc:description/>
  <dc:language>ja-JP</dc:language>
  <cp:lastModifiedBy>友和 中川</cp:lastModifiedBy>
  <dcterms:modified xsi:type="dcterms:W3CDTF">2024-03-05T11:44:40Z</dcterms:modified>
  <cp:revision>4</cp:revision>
  <dc:subject/>
  <dc:title>PowerPoint プレゼンテーション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A4 210 x 297 mm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