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4"/>
  </p:sldMasterIdLst>
  <p:sldIdLst>
    <p:sldId id="256" r:id="rId5"/>
  </p:sldIdLst>
  <p:sldSz cx="3290888" cy="3290888"/>
  <p:notesSz cx="6858000" cy="9144000"/>
  <p:embeddedFontLst>
    <p:embeddedFont>
      <p:font typeface="Cindie 2 K" pitchFamily="2" charset="77"/>
      <p:regular r:id="rId6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1B1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949"/>
    <p:restoredTop sz="94648"/>
  </p:normalViewPr>
  <p:slideViewPr>
    <p:cSldViewPr snapToGrid="0">
      <p:cViewPr varScale="1">
        <p:scale>
          <a:sx n="244" d="100"/>
          <a:sy n="244" d="100"/>
        </p:scale>
        <p:origin x="284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font" Target="fonts/font1.fntdata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6817" y="538578"/>
            <a:ext cx="2797255" cy="1145717"/>
          </a:xfrm>
        </p:spPr>
        <p:txBody>
          <a:bodyPr anchor="b"/>
          <a:lstStyle>
            <a:lvl1pPr algn="ctr">
              <a:defRPr sz="2159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1361" y="1728478"/>
            <a:ext cx="2468166" cy="794536"/>
          </a:xfrm>
        </p:spPr>
        <p:txBody>
          <a:bodyPr/>
          <a:lstStyle>
            <a:lvl1pPr marL="0" indent="0" algn="ctr">
              <a:buNone/>
              <a:defRPr sz="864"/>
            </a:lvl1pPr>
            <a:lvl2pPr marL="164546" indent="0" algn="ctr">
              <a:buNone/>
              <a:defRPr sz="720"/>
            </a:lvl2pPr>
            <a:lvl3pPr marL="329093" indent="0" algn="ctr">
              <a:buNone/>
              <a:defRPr sz="648"/>
            </a:lvl3pPr>
            <a:lvl4pPr marL="493639" indent="0" algn="ctr">
              <a:buNone/>
              <a:defRPr sz="576"/>
            </a:lvl4pPr>
            <a:lvl5pPr marL="658185" indent="0" algn="ctr">
              <a:buNone/>
              <a:defRPr sz="576"/>
            </a:lvl5pPr>
            <a:lvl6pPr marL="822731" indent="0" algn="ctr">
              <a:buNone/>
              <a:defRPr sz="576"/>
            </a:lvl6pPr>
            <a:lvl7pPr marL="987278" indent="0" algn="ctr">
              <a:buNone/>
              <a:defRPr sz="576"/>
            </a:lvl7pPr>
            <a:lvl8pPr marL="1151824" indent="0" algn="ctr">
              <a:buNone/>
              <a:defRPr sz="576"/>
            </a:lvl8pPr>
            <a:lvl9pPr marL="1316370" indent="0" algn="ctr">
              <a:buNone/>
              <a:defRPr sz="576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A4321-DED0-664F-8FEB-297DFE17E93B}" type="datetimeFigureOut">
              <a:rPr lang="de-DE" smtClean="0"/>
              <a:t>11.02.26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8E564-0465-8349-92B5-F32C4827A21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119850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A4321-DED0-664F-8FEB-297DFE17E93B}" type="datetimeFigureOut">
              <a:rPr lang="de-DE" smtClean="0"/>
              <a:t>11.02.26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8E564-0465-8349-92B5-F32C4827A21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87062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55042" y="175210"/>
            <a:ext cx="709598" cy="2788875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6249" y="175210"/>
            <a:ext cx="2087657" cy="2788875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A4321-DED0-664F-8FEB-297DFE17E93B}" type="datetimeFigureOut">
              <a:rPr lang="de-DE" smtClean="0"/>
              <a:t>11.02.26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8E564-0465-8349-92B5-F32C4827A21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100711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A4321-DED0-664F-8FEB-297DFE17E93B}" type="datetimeFigureOut">
              <a:rPr lang="de-DE" smtClean="0"/>
              <a:t>11.02.26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8E564-0465-8349-92B5-F32C4827A21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70221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4535" y="820437"/>
            <a:ext cx="2838391" cy="1368918"/>
          </a:xfrm>
        </p:spPr>
        <p:txBody>
          <a:bodyPr anchor="b"/>
          <a:lstStyle>
            <a:lvl1pPr>
              <a:defRPr sz="2159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4535" y="2202306"/>
            <a:ext cx="2838391" cy="719882"/>
          </a:xfrm>
        </p:spPr>
        <p:txBody>
          <a:bodyPr/>
          <a:lstStyle>
            <a:lvl1pPr marL="0" indent="0">
              <a:buNone/>
              <a:defRPr sz="864">
                <a:solidFill>
                  <a:schemeClr val="tx1">
                    <a:tint val="82000"/>
                  </a:schemeClr>
                </a:solidFill>
              </a:defRPr>
            </a:lvl1pPr>
            <a:lvl2pPr marL="164546" indent="0">
              <a:buNone/>
              <a:defRPr sz="720">
                <a:solidFill>
                  <a:schemeClr val="tx1">
                    <a:tint val="82000"/>
                  </a:schemeClr>
                </a:solidFill>
              </a:defRPr>
            </a:lvl2pPr>
            <a:lvl3pPr marL="329093" indent="0">
              <a:buNone/>
              <a:defRPr sz="648">
                <a:solidFill>
                  <a:schemeClr val="tx1">
                    <a:tint val="82000"/>
                  </a:schemeClr>
                </a:solidFill>
              </a:defRPr>
            </a:lvl3pPr>
            <a:lvl4pPr marL="493639" indent="0">
              <a:buNone/>
              <a:defRPr sz="576">
                <a:solidFill>
                  <a:schemeClr val="tx1">
                    <a:tint val="82000"/>
                  </a:schemeClr>
                </a:solidFill>
              </a:defRPr>
            </a:lvl4pPr>
            <a:lvl5pPr marL="658185" indent="0">
              <a:buNone/>
              <a:defRPr sz="576">
                <a:solidFill>
                  <a:schemeClr val="tx1">
                    <a:tint val="82000"/>
                  </a:schemeClr>
                </a:solidFill>
              </a:defRPr>
            </a:lvl5pPr>
            <a:lvl6pPr marL="822731" indent="0">
              <a:buNone/>
              <a:defRPr sz="576">
                <a:solidFill>
                  <a:schemeClr val="tx1">
                    <a:tint val="82000"/>
                  </a:schemeClr>
                </a:solidFill>
              </a:defRPr>
            </a:lvl6pPr>
            <a:lvl7pPr marL="987278" indent="0">
              <a:buNone/>
              <a:defRPr sz="576">
                <a:solidFill>
                  <a:schemeClr val="tx1">
                    <a:tint val="82000"/>
                  </a:schemeClr>
                </a:solidFill>
              </a:defRPr>
            </a:lvl7pPr>
            <a:lvl8pPr marL="1151824" indent="0">
              <a:buNone/>
              <a:defRPr sz="576">
                <a:solidFill>
                  <a:schemeClr val="tx1">
                    <a:tint val="82000"/>
                  </a:schemeClr>
                </a:solidFill>
              </a:defRPr>
            </a:lvl8pPr>
            <a:lvl9pPr marL="1316370" indent="0">
              <a:buNone/>
              <a:defRPr sz="576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A4321-DED0-664F-8FEB-297DFE17E93B}" type="datetimeFigureOut">
              <a:rPr lang="de-DE" smtClean="0"/>
              <a:t>11.02.26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8E564-0465-8349-92B5-F32C4827A21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257125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6249" y="876047"/>
            <a:ext cx="1398627" cy="20880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66012" y="876047"/>
            <a:ext cx="1398627" cy="20880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A4321-DED0-664F-8FEB-297DFE17E93B}" type="datetimeFigureOut">
              <a:rPr lang="de-DE" smtClean="0"/>
              <a:t>11.02.26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8E564-0465-8349-92B5-F32C4827A21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560901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677" y="175210"/>
            <a:ext cx="2838391" cy="636086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677" y="806725"/>
            <a:ext cx="1392200" cy="395363"/>
          </a:xfrm>
        </p:spPr>
        <p:txBody>
          <a:bodyPr anchor="b"/>
          <a:lstStyle>
            <a:lvl1pPr marL="0" indent="0">
              <a:buNone/>
              <a:defRPr sz="864" b="1"/>
            </a:lvl1pPr>
            <a:lvl2pPr marL="164546" indent="0">
              <a:buNone/>
              <a:defRPr sz="720" b="1"/>
            </a:lvl2pPr>
            <a:lvl3pPr marL="329093" indent="0">
              <a:buNone/>
              <a:defRPr sz="648" b="1"/>
            </a:lvl3pPr>
            <a:lvl4pPr marL="493639" indent="0">
              <a:buNone/>
              <a:defRPr sz="576" b="1"/>
            </a:lvl4pPr>
            <a:lvl5pPr marL="658185" indent="0">
              <a:buNone/>
              <a:defRPr sz="576" b="1"/>
            </a:lvl5pPr>
            <a:lvl6pPr marL="822731" indent="0">
              <a:buNone/>
              <a:defRPr sz="576" b="1"/>
            </a:lvl6pPr>
            <a:lvl7pPr marL="987278" indent="0">
              <a:buNone/>
              <a:defRPr sz="576" b="1"/>
            </a:lvl7pPr>
            <a:lvl8pPr marL="1151824" indent="0">
              <a:buNone/>
              <a:defRPr sz="576" b="1"/>
            </a:lvl8pPr>
            <a:lvl9pPr marL="1316370" indent="0">
              <a:buNone/>
              <a:defRPr sz="576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6677" y="1202088"/>
            <a:ext cx="1392200" cy="1768091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66012" y="806725"/>
            <a:ext cx="1399056" cy="395363"/>
          </a:xfrm>
        </p:spPr>
        <p:txBody>
          <a:bodyPr anchor="b"/>
          <a:lstStyle>
            <a:lvl1pPr marL="0" indent="0">
              <a:buNone/>
              <a:defRPr sz="864" b="1"/>
            </a:lvl1pPr>
            <a:lvl2pPr marL="164546" indent="0">
              <a:buNone/>
              <a:defRPr sz="720" b="1"/>
            </a:lvl2pPr>
            <a:lvl3pPr marL="329093" indent="0">
              <a:buNone/>
              <a:defRPr sz="648" b="1"/>
            </a:lvl3pPr>
            <a:lvl4pPr marL="493639" indent="0">
              <a:buNone/>
              <a:defRPr sz="576" b="1"/>
            </a:lvl4pPr>
            <a:lvl5pPr marL="658185" indent="0">
              <a:buNone/>
              <a:defRPr sz="576" b="1"/>
            </a:lvl5pPr>
            <a:lvl6pPr marL="822731" indent="0">
              <a:buNone/>
              <a:defRPr sz="576" b="1"/>
            </a:lvl6pPr>
            <a:lvl7pPr marL="987278" indent="0">
              <a:buNone/>
              <a:defRPr sz="576" b="1"/>
            </a:lvl7pPr>
            <a:lvl8pPr marL="1151824" indent="0">
              <a:buNone/>
              <a:defRPr sz="576" b="1"/>
            </a:lvl8pPr>
            <a:lvl9pPr marL="1316370" indent="0">
              <a:buNone/>
              <a:defRPr sz="576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66012" y="1202088"/>
            <a:ext cx="1399056" cy="1768091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A4321-DED0-664F-8FEB-297DFE17E93B}" type="datetimeFigureOut">
              <a:rPr lang="de-DE" smtClean="0"/>
              <a:t>11.02.26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8E564-0465-8349-92B5-F32C4827A21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409673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A4321-DED0-664F-8FEB-297DFE17E93B}" type="datetimeFigureOut">
              <a:rPr lang="de-DE" smtClean="0"/>
              <a:t>11.02.26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8E564-0465-8349-92B5-F32C4827A21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296244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A4321-DED0-664F-8FEB-297DFE17E93B}" type="datetimeFigureOut">
              <a:rPr lang="de-DE" smtClean="0"/>
              <a:t>11.02.26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8E564-0465-8349-92B5-F32C4827A21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842896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677" y="219392"/>
            <a:ext cx="1061397" cy="767874"/>
          </a:xfrm>
        </p:spPr>
        <p:txBody>
          <a:bodyPr anchor="b"/>
          <a:lstStyle>
            <a:lvl1pPr>
              <a:defRPr sz="1152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99056" y="473828"/>
            <a:ext cx="1666012" cy="2338663"/>
          </a:xfrm>
        </p:spPr>
        <p:txBody>
          <a:bodyPr/>
          <a:lstStyle>
            <a:lvl1pPr>
              <a:defRPr sz="1152"/>
            </a:lvl1pPr>
            <a:lvl2pPr>
              <a:defRPr sz="1008"/>
            </a:lvl2pPr>
            <a:lvl3pPr>
              <a:defRPr sz="864"/>
            </a:lvl3pPr>
            <a:lvl4pPr>
              <a:defRPr sz="720"/>
            </a:lvl4pPr>
            <a:lvl5pPr>
              <a:defRPr sz="720"/>
            </a:lvl5pPr>
            <a:lvl6pPr>
              <a:defRPr sz="720"/>
            </a:lvl6pPr>
            <a:lvl7pPr>
              <a:defRPr sz="720"/>
            </a:lvl7pPr>
            <a:lvl8pPr>
              <a:defRPr sz="720"/>
            </a:lvl8pPr>
            <a:lvl9pPr>
              <a:defRPr sz="72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6677" y="987266"/>
            <a:ext cx="1061397" cy="1829033"/>
          </a:xfrm>
        </p:spPr>
        <p:txBody>
          <a:bodyPr/>
          <a:lstStyle>
            <a:lvl1pPr marL="0" indent="0">
              <a:buNone/>
              <a:defRPr sz="576"/>
            </a:lvl1pPr>
            <a:lvl2pPr marL="164546" indent="0">
              <a:buNone/>
              <a:defRPr sz="504"/>
            </a:lvl2pPr>
            <a:lvl3pPr marL="329093" indent="0">
              <a:buNone/>
              <a:defRPr sz="432"/>
            </a:lvl3pPr>
            <a:lvl4pPr marL="493639" indent="0">
              <a:buNone/>
              <a:defRPr sz="360"/>
            </a:lvl4pPr>
            <a:lvl5pPr marL="658185" indent="0">
              <a:buNone/>
              <a:defRPr sz="360"/>
            </a:lvl5pPr>
            <a:lvl6pPr marL="822731" indent="0">
              <a:buNone/>
              <a:defRPr sz="360"/>
            </a:lvl6pPr>
            <a:lvl7pPr marL="987278" indent="0">
              <a:buNone/>
              <a:defRPr sz="360"/>
            </a:lvl7pPr>
            <a:lvl8pPr marL="1151824" indent="0">
              <a:buNone/>
              <a:defRPr sz="360"/>
            </a:lvl8pPr>
            <a:lvl9pPr marL="1316370" indent="0">
              <a:buNone/>
              <a:defRPr sz="36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A4321-DED0-664F-8FEB-297DFE17E93B}" type="datetimeFigureOut">
              <a:rPr lang="de-DE" smtClean="0"/>
              <a:t>11.02.26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8E564-0465-8349-92B5-F32C4827A21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265748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677" y="219392"/>
            <a:ext cx="1061397" cy="767874"/>
          </a:xfrm>
        </p:spPr>
        <p:txBody>
          <a:bodyPr anchor="b"/>
          <a:lstStyle>
            <a:lvl1pPr>
              <a:defRPr sz="1152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99056" y="473828"/>
            <a:ext cx="1666012" cy="2338663"/>
          </a:xfrm>
        </p:spPr>
        <p:txBody>
          <a:bodyPr anchor="t"/>
          <a:lstStyle>
            <a:lvl1pPr marL="0" indent="0">
              <a:buNone/>
              <a:defRPr sz="1152"/>
            </a:lvl1pPr>
            <a:lvl2pPr marL="164546" indent="0">
              <a:buNone/>
              <a:defRPr sz="1008"/>
            </a:lvl2pPr>
            <a:lvl3pPr marL="329093" indent="0">
              <a:buNone/>
              <a:defRPr sz="864"/>
            </a:lvl3pPr>
            <a:lvl4pPr marL="493639" indent="0">
              <a:buNone/>
              <a:defRPr sz="720"/>
            </a:lvl4pPr>
            <a:lvl5pPr marL="658185" indent="0">
              <a:buNone/>
              <a:defRPr sz="720"/>
            </a:lvl5pPr>
            <a:lvl6pPr marL="822731" indent="0">
              <a:buNone/>
              <a:defRPr sz="720"/>
            </a:lvl6pPr>
            <a:lvl7pPr marL="987278" indent="0">
              <a:buNone/>
              <a:defRPr sz="720"/>
            </a:lvl7pPr>
            <a:lvl8pPr marL="1151824" indent="0">
              <a:buNone/>
              <a:defRPr sz="720"/>
            </a:lvl8pPr>
            <a:lvl9pPr marL="1316370" indent="0">
              <a:buNone/>
              <a:defRPr sz="72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6677" y="987266"/>
            <a:ext cx="1061397" cy="1829033"/>
          </a:xfrm>
        </p:spPr>
        <p:txBody>
          <a:bodyPr/>
          <a:lstStyle>
            <a:lvl1pPr marL="0" indent="0">
              <a:buNone/>
              <a:defRPr sz="576"/>
            </a:lvl1pPr>
            <a:lvl2pPr marL="164546" indent="0">
              <a:buNone/>
              <a:defRPr sz="504"/>
            </a:lvl2pPr>
            <a:lvl3pPr marL="329093" indent="0">
              <a:buNone/>
              <a:defRPr sz="432"/>
            </a:lvl3pPr>
            <a:lvl4pPr marL="493639" indent="0">
              <a:buNone/>
              <a:defRPr sz="360"/>
            </a:lvl4pPr>
            <a:lvl5pPr marL="658185" indent="0">
              <a:buNone/>
              <a:defRPr sz="360"/>
            </a:lvl5pPr>
            <a:lvl6pPr marL="822731" indent="0">
              <a:buNone/>
              <a:defRPr sz="360"/>
            </a:lvl6pPr>
            <a:lvl7pPr marL="987278" indent="0">
              <a:buNone/>
              <a:defRPr sz="360"/>
            </a:lvl7pPr>
            <a:lvl8pPr marL="1151824" indent="0">
              <a:buNone/>
              <a:defRPr sz="360"/>
            </a:lvl8pPr>
            <a:lvl9pPr marL="1316370" indent="0">
              <a:buNone/>
              <a:defRPr sz="36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A4321-DED0-664F-8FEB-297DFE17E93B}" type="datetimeFigureOut">
              <a:rPr lang="de-DE" smtClean="0"/>
              <a:t>11.02.26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8E564-0465-8349-92B5-F32C4827A21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335480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6249" y="175210"/>
            <a:ext cx="2838391" cy="6360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249" y="876047"/>
            <a:ext cx="2838391" cy="20880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6248" y="3050167"/>
            <a:ext cx="740450" cy="1752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32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7AA4321-DED0-664F-8FEB-297DFE17E93B}" type="datetimeFigureOut">
              <a:rPr lang="de-DE" smtClean="0"/>
              <a:t>11.02.26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90107" y="3050167"/>
            <a:ext cx="1110675" cy="1752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32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324190" y="3050167"/>
            <a:ext cx="740450" cy="1752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32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A18E564-0465-8349-92B5-F32C4827A21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975022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329093" rtl="0" eaLnBrk="1" latinLnBrk="0" hangingPunct="1">
        <a:lnSpc>
          <a:spcPct val="90000"/>
        </a:lnSpc>
        <a:spcBef>
          <a:spcPct val="0"/>
        </a:spcBef>
        <a:buNone/>
        <a:defRPr sz="158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2273" indent="-82273" algn="l" defTabSz="329093" rtl="0" eaLnBrk="1" latinLnBrk="0" hangingPunct="1">
        <a:lnSpc>
          <a:spcPct val="90000"/>
        </a:lnSpc>
        <a:spcBef>
          <a:spcPts val="360"/>
        </a:spcBef>
        <a:buFont typeface="Arial" panose="020B0604020202020204" pitchFamily="34" charset="0"/>
        <a:buChar char="•"/>
        <a:defRPr sz="1008" kern="1200">
          <a:solidFill>
            <a:schemeClr val="tx1"/>
          </a:solidFill>
          <a:latin typeface="+mn-lt"/>
          <a:ea typeface="+mn-ea"/>
          <a:cs typeface="+mn-cs"/>
        </a:defRPr>
      </a:lvl1pPr>
      <a:lvl2pPr marL="246819" indent="-82273" algn="l" defTabSz="329093" rtl="0" eaLnBrk="1" latinLnBrk="0" hangingPunct="1">
        <a:lnSpc>
          <a:spcPct val="90000"/>
        </a:lnSpc>
        <a:spcBef>
          <a:spcPts val="18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2pPr>
      <a:lvl3pPr marL="411366" indent="-82273" algn="l" defTabSz="329093" rtl="0" eaLnBrk="1" latinLnBrk="0" hangingPunct="1">
        <a:lnSpc>
          <a:spcPct val="90000"/>
        </a:lnSpc>
        <a:spcBef>
          <a:spcPts val="180"/>
        </a:spcBef>
        <a:buFont typeface="Arial" panose="020B0604020202020204" pitchFamily="34" charset="0"/>
        <a:buChar char="•"/>
        <a:defRPr sz="720" kern="1200">
          <a:solidFill>
            <a:schemeClr val="tx1"/>
          </a:solidFill>
          <a:latin typeface="+mn-lt"/>
          <a:ea typeface="+mn-ea"/>
          <a:cs typeface="+mn-cs"/>
        </a:defRPr>
      </a:lvl3pPr>
      <a:lvl4pPr marL="575912" indent="-82273" algn="l" defTabSz="329093" rtl="0" eaLnBrk="1" latinLnBrk="0" hangingPunct="1">
        <a:lnSpc>
          <a:spcPct val="90000"/>
        </a:lnSpc>
        <a:spcBef>
          <a:spcPts val="180"/>
        </a:spcBef>
        <a:buFont typeface="Arial" panose="020B0604020202020204" pitchFamily="34" charset="0"/>
        <a:buChar char="•"/>
        <a:defRPr sz="648" kern="1200">
          <a:solidFill>
            <a:schemeClr val="tx1"/>
          </a:solidFill>
          <a:latin typeface="+mn-lt"/>
          <a:ea typeface="+mn-ea"/>
          <a:cs typeface="+mn-cs"/>
        </a:defRPr>
      </a:lvl4pPr>
      <a:lvl5pPr marL="740458" indent="-82273" algn="l" defTabSz="329093" rtl="0" eaLnBrk="1" latinLnBrk="0" hangingPunct="1">
        <a:lnSpc>
          <a:spcPct val="90000"/>
        </a:lnSpc>
        <a:spcBef>
          <a:spcPts val="180"/>
        </a:spcBef>
        <a:buFont typeface="Arial" panose="020B0604020202020204" pitchFamily="34" charset="0"/>
        <a:buChar char="•"/>
        <a:defRPr sz="648" kern="1200">
          <a:solidFill>
            <a:schemeClr val="tx1"/>
          </a:solidFill>
          <a:latin typeface="+mn-lt"/>
          <a:ea typeface="+mn-ea"/>
          <a:cs typeface="+mn-cs"/>
        </a:defRPr>
      </a:lvl5pPr>
      <a:lvl6pPr marL="905005" indent="-82273" algn="l" defTabSz="329093" rtl="0" eaLnBrk="1" latinLnBrk="0" hangingPunct="1">
        <a:lnSpc>
          <a:spcPct val="90000"/>
        </a:lnSpc>
        <a:spcBef>
          <a:spcPts val="180"/>
        </a:spcBef>
        <a:buFont typeface="Arial" panose="020B0604020202020204" pitchFamily="34" charset="0"/>
        <a:buChar char="•"/>
        <a:defRPr sz="648" kern="1200">
          <a:solidFill>
            <a:schemeClr val="tx1"/>
          </a:solidFill>
          <a:latin typeface="+mn-lt"/>
          <a:ea typeface="+mn-ea"/>
          <a:cs typeface="+mn-cs"/>
        </a:defRPr>
      </a:lvl6pPr>
      <a:lvl7pPr marL="1069551" indent="-82273" algn="l" defTabSz="329093" rtl="0" eaLnBrk="1" latinLnBrk="0" hangingPunct="1">
        <a:lnSpc>
          <a:spcPct val="90000"/>
        </a:lnSpc>
        <a:spcBef>
          <a:spcPts val="180"/>
        </a:spcBef>
        <a:buFont typeface="Arial" panose="020B0604020202020204" pitchFamily="34" charset="0"/>
        <a:buChar char="•"/>
        <a:defRPr sz="648" kern="1200">
          <a:solidFill>
            <a:schemeClr val="tx1"/>
          </a:solidFill>
          <a:latin typeface="+mn-lt"/>
          <a:ea typeface="+mn-ea"/>
          <a:cs typeface="+mn-cs"/>
        </a:defRPr>
      </a:lvl7pPr>
      <a:lvl8pPr marL="1234097" indent="-82273" algn="l" defTabSz="329093" rtl="0" eaLnBrk="1" latinLnBrk="0" hangingPunct="1">
        <a:lnSpc>
          <a:spcPct val="90000"/>
        </a:lnSpc>
        <a:spcBef>
          <a:spcPts val="180"/>
        </a:spcBef>
        <a:buFont typeface="Arial" panose="020B0604020202020204" pitchFamily="34" charset="0"/>
        <a:buChar char="•"/>
        <a:defRPr sz="648" kern="1200">
          <a:solidFill>
            <a:schemeClr val="tx1"/>
          </a:solidFill>
          <a:latin typeface="+mn-lt"/>
          <a:ea typeface="+mn-ea"/>
          <a:cs typeface="+mn-cs"/>
        </a:defRPr>
      </a:lvl8pPr>
      <a:lvl9pPr marL="1398643" indent="-82273" algn="l" defTabSz="329093" rtl="0" eaLnBrk="1" latinLnBrk="0" hangingPunct="1">
        <a:lnSpc>
          <a:spcPct val="90000"/>
        </a:lnSpc>
        <a:spcBef>
          <a:spcPts val="180"/>
        </a:spcBef>
        <a:buFont typeface="Arial" panose="020B0604020202020204" pitchFamily="34" charset="0"/>
        <a:buChar char="•"/>
        <a:defRPr sz="6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29093" rtl="0" eaLnBrk="1" latinLnBrk="0" hangingPunct="1">
        <a:defRPr sz="648" kern="1200">
          <a:solidFill>
            <a:schemeClr val="tx1"/>
          </a:solidFill>
          <a:latin typeface="+mn-lt"/>
          <a:ea typeface="+mn-ea"/>
          <a:cs typeface="+mn-cs"/>
        </a:defRPr>
      </a:lvl1pPr>
      <a:lvl2pPr marL="164546" algn="l" defTabSz="329093" rtl="0" eaLnBrk="1" latinLnBrk="0" hangingPunct="1">
        <a:defRPr sz="648" kern="1200">
          <a:solidFill>
            <a:schemeClr val="tx1"/>
          </a:solidFill>
          <a:latin typeface="+mn-lt"/>
          <a:ea typeface="+mn-ea"/>
          <a:cs typeface="+mn-cs"/>
        </a:defRPr>
      </a:lvl2pPr>
      <a:lvl3pPr marL="329093" algn="l" defTabSz="329093" rtl="0" eaLnBrk="1" latinLnBrk="0" hangingPunct="1">
        <a:defRPr sz="648" kern="1200">
          <a:solidFill>
            <a:schemeClr val="tx1"/>
          </a:solidFill>
          <a:latin typeface="+mn-lt"/>
          <a:ea typeface="+mn-ea"/>
          <a:cs typeface="+mn-cs"/>
        </a:defRPr>
      </a:lvl3pPr>
      <a:lvl4pPr marL="493639" algn="l" defTabSz="329093" rtl="0" eaLnBrk="1" latinLnBrk="0" hangingPunct="1">
        <a:defRPr sz="648" kern="1200">
          <a:solidFill>
            <a:schemeClr val="tx1"/>
          </a:solidFill>
          <a:latin typeface="+mn-lt"/>
          <a:ea typeface="+mn-ea"/>
          <a:cs typeface="+mn-cs"/>
        </a:defRPr>
      </a:lvl4pPr>
      <a:lvl5pPr marL="658185" algn="l" defTabSz="329093" rtl="0" eaLnBrk="1" latinLnBrk="0" hangingPunct="1">
        <a:defRPr sz="648" kern="1200">
          <a:solidFill>
            <a:schemeClr val="tx1"/>
          </a:solidFill>
          <a:latin typeface="+mn-lt"/>
          <a:ea typeface="+mn-ea"/>
          <a:cs typeface="+mn-cs"/>
        </a:defRPr>
      </a:lvl5pPr>
      <a:lvl6pPr marL="822731" algn="l" defTabSz="329093" rtl="0" eaLnBrk="1" latinLnBrk="0" hangingPunct="1">
        <a:defRPr sz="648" kern="1200">
          <a:solidFill>
            <a:schemeClr val="tx1"/>
          </a:solidFill>
          <a:latin typeface="+mn-lt"/>
          <a:ea typeface="+mn-ea"/>
          <a:cs typeface="+mn-cs"/>
        </a:defRPr>
      </a:lvl6pPr>
      <a:lvl7pPr marL="987278" algn="l" defTabSz="329093" rtl="0" eaLnBrk="1" latinLnBrk="0" hangingPunct="1">
        <a:defRPr sz="648" kern="1200">
          <a:solidFill>
            <a:schemeClr val="tx1"/>
          </a:solidFill>
          <a:latin typeface="+mn-lt"/>
          <a:ea typeface="+mn-ea"/>
          <a:cs typeface="+mn-cs"/>
        </a:defRPr>
      </a:lvl7pPr>
      <a:lvl8pPr marL="1151824" algn="l" defTabSz="329093" rtl="0" eaLnBrk="1" latinLnBrk="0" hangingPunct="1">
        <a:defRPr sz="648" kern="1200">
          <a:solidFill>
            <a:schemeClr val="tx1"/>
          </a:solidFill>
          <a:latin typeface="+mn-lt"/>
          <a:ea typeface="+mn-ea"/>
          <a:cs typeface="+mn-cs"/>
        </a:defRPr>
      </a:lvl8pPr>
      <a:lvl9pPr marL="1316370" algn="l" defTabSz="329093" rtl="0" eaLnBrk="1" latinLnBrk="0" hangingPunct="1">
        <a:defRPr sz="64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tertitel 2">
            <a:extLst>
              <a:ext uri="{FF2B5EF4-FFF2-40B4-BE49-F238E27FC236}">
                <a16:creationId xmlns:a16="http://schemas.microsoft.com/office/drawing/2014/main" id="{B49CA8DC-72A5-F232-F284-F3EBAAF8A6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9586" y="1125228"/>
            <a:ext cx="1049139" cy="335272"/>
          </a:xfrm>
        </p:spPr>
        <p:txBody>
          <a:bodyPr>
            <a:normAutofit/>
          </a:bodyPr>
          <a:lstStyle/>
          <a:p>
            <a:pPr algn="l"/>
            <a:r>
              <a:rPr lang="de-DE" sz="600" dirty="0">
                <a:solidFill>
                  <a:srgbClr val="61B1D7"/>
                </a:solidFill>
                <a:latin typeface="Cindie 2 K" pitchFamily="2" charset="77"/>
              </a:rPr>
              <a:t>FIND US AT BOOTH </a:t>
            </a:r>
            <a:r>
              <a:rPr lang="de-DE" sz="600" dirty="0">
                <a:solidFill>
                  <a:srgbClr val="FF0000"/>
                </a:solidFill>
                <a:latin typeface="Cindie 2 K" pitchFamily="2" charset="77"/>
              </a:rPr>
              <a:t>XYZ</a:t>
            </a:r>
          </a:p>
        </p:txBody>
      </p:sp>
      <p:sp>
        <p:nvSpPr>
          <p:cNvPr id="4" name="Untertitel 2">
            <a:extLst>
              <a:ext uri="{FF2B5EF4-FFF2-40B4-BE49-F238E27FC236}">
                <a16:creationId xmlns:a16="http://schemas.microsoft.com/office/drawing/2014/main" id="{6AA5957B-DBA6-6224-8D80-B9B1FF5410AD}"/>
              </a:ext>
            </a:extLst>
          </p:cNvPr>
          <p:cNvSpPr txBox="1">
            <a:spLocks/>
          </p:cNvSpPr>
          <p:nvPr/>
        </p:nvSpPr>
        <p:spPr>
          <a:xfrm>
            <a:off x="179586" y="2363478"/>
            <a:ext cx="468115" cy="3352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329093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None/>
              <a:defRPr sz="8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4546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7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29093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93639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5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58185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5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822731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5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87278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5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151824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5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16370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5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60000"/>
              </a:lnSpc>
            </a:pPr>
            <a:r>
              <a:rPr lang="de-DE" sz="900" dirty="0">
                <a:solidFill>
                  <a:schemeClr val="bg1">
                    <a:lumMod val="85000"/>
                  </a:schemeClr>
                </a:solidFill>
                <a:latin typeface="Cindie 2 K" pitchFamily="2" charset="77"/>
              </a:rPr>
              <a:t>YOUR </a:t>
            </a:r>
          </a:p>
          <a:p>
            <a:pPr algn="l">
              <a:lnSpc>
                <a:spcPct val="60000"/>
              </a:lnSpc>
            </a:pPr>
            <a:r>
              <a:rPr lang="de-DE" sz="900" dirty="0">
                <a:solidFill>
                  <a:schemeClr val="bg1">
                    <a:lumMod val="85000"/>
                  </a:schemeClr>
                </a:solidFill>
                <a:latin typeface="Cindie 2 K" pitchFamily="2" charset="77"/>
              </a:rPr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41647361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e194814-7efb-4859-b312-4ffd39b02a6a" xsi:nil="true"/>
    <lcf76f155ced4ddcb4097134ff3c332f xmlns="13095e77-4b09-41ab-9539-4da52c6a856f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1C20D15483B034FA75B389733C37C03" ma:contentTypeVersion="12" ma:contentTypeDescription="Ein neues Dokument erstellen." ma:contentTypeScope="" ma:versionID="9a03ab7a81a26d7db236608fbbfcfce4">
  <xsd:schema xmlns:xsd="http://www.w3.org/2001/XMLSchema" xmlns:xs="http://www.w3.org/2001/XMLSchema" xmlns:p="http://schemas.microsoft.com/office/2006/metadata/properties" xmlns:ns2="13095e77-4b09-41ab-9539-4da52c6a856f" xmlns:ns3="7e194814-7efb-4859-b312-4ffd39b02a6a" targetNamespace="http://schemas.microsoft.com/office/2006/metadata/properties" ma:root="true" ma:fieldsID="ce458c0c0a0e487bdbfb087af5435e3e" ns2:_="" ns3:_="">
    <xsd:import namespace="13095e77-4b09-41ab-9539-4da52c6a856f"/>
    <xsd:import namespace="7e194814-7efb-4859-b312-4ffd39b02a6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BillingMetadata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3095e77-4b09-41ab-9539-4da52c6a85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11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Bildmarkierungen" ma:readOnly="false" ma:fieldId="{5cf76f15-5ced-4ddc-b409-7134ff3c332f}" ma:taxonomyMulti="true" ma:sspId="051bba31-7eab-483a-ae70-48ca4df7afa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e194814-7efb-4859-b312-4ffd39b02a6a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ea879acf-0df7-4a7a-b621-91134fe800aa}" ma:internalName="TaxCatchAll" ma:showField="CatchAllData" ma:web="7e194814-7efb-4859-b312-4ffd39b02a6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0FBF824-7AF6-4724-BBE4-E65D3EFB0C21}">
  <ds:schemaRefs>
    <ds:schemaRef ds:uri="http://schemas.microsoft.com/office/2006/metadata/properties"/>
    <ds:schemaRef ds:uri="http://schemas.microsoft.com/office/infopath/2007/PartnerControls"/>
    <ds:schemaRef ds:uri="7e194814-7efb-4859-b312-4ffd39b02a6a"/>
    <ds:schemaRef ds:uri="13095e77-4b09-41ab-9539-4da52c6a856f"/>
  </ds:schemaRefs>
</ds:datastoreItem>
</file>

<file path=customXml/itemProps2.xml><?xml version="1.0" encoding="utf-8"?>
<ds:datastoreItem xmlns:ds="http://schemas.openxmlformats.org/officeDocument/2006/customXml" ds:itemID="{1B29C9ED-F126-4E43-BC92-9186CC0C4B7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3A7B2CF-5AEF-4EB9-8CE1-48DE04B983B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3095e77-4b09-41ab-9539-4da52c6a856f"/>
    <ds:schemaRef ds:uri="7e194814-7efb-4859-b312-4ffd39b02a6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7</Words>
  <Application>Microsoft Macintosh PowerPoint</Application>
  <PresentationFormat>Benutzerdefiniert</PresentationFormat>
  <Paragraphs>3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6" baseType="lpstr">
      <vt:lpstr>Aptos</vt:lpstr>
      <vt:lpstr>Arial</vt:lpstr>
      <vt:lpstr>Cindie 2 K</vt:lpstr>
      <vt:lpstr>Aptos Display</vt:lpstr>
      <vt:lpstr>Office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Franziska Lorenz</dc:creator>
  <cp:lastModifiedBy>Franziska Lorenz</cp:lastModifiedBy>
  <cp:revision>4</cp:revision>
  <dcterms:created xsi:type="dcterms:W3CDTF">2026-01-12T07:03:38Z</dcterms:created>
  <dcterms:modified xsi:type="dcterms:W3CDTF">2026-02-11T12:39:27Z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0x01010021C20D15483B034FA75B389733C37C03</vt:lpwstr>
  </property>
</Properties>
</file>