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sldIdLst>
    <p:sldId id="256" r:id="rId5"/>
  </p:sldIdLst>
  <p:sldSz cx="7343775" cy="9647238"/>
  <p:notesSz cx="6858000" cy="9144000"/>
  <p:embeddedFontLst>
    <p:embeddedFont>
      <p:font typeface="Cindie 2 K" pitchFamily="2" charset="77"/>
      <p:regular r:id="rId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B64225-458F-054B-9A4F-3507E22CBF58}" v="4" dt="2026-01-12T07:55:22.2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4"/>
    <p:restoredTop sz="94648"/>
  </p:normalViewPr>
  <p:slideViewPr>
    <p:cSldViewPr snapToGrid="0">
      <p:cViewPr varScale="1">
        <p:scale>
          <a:sx n="83" d="100"/>
          <a:sy n="83" d="100"/>
        </p:scale>
        <p:origin x="36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783" y="1578843"/>
            <a:ext cx="6242209" cy="3358668"/>
          </a:xfrm>
        </p:spPr>
        <p:txBody>
          <a:bodyPr anchor="b"/>
          <a:lstStyle>
            <a:lvl1pPr algn="ctr">
              <a:defRPr sz="48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7972" y="5067034"/>
            <a:ext cx="5507831" cy="2329182"/>
          </a:xfrm>
        </p:spPr>
        <p:txBody>
          <a:bodyPr/>
          <a:lstStyle>
            <a:lvl1pPr marL="0" indent="0" algn="ctr">
              <a:buNone/>
              <a:defRPr sz="1927"/>
            </a:lvl1pPr>
            <a:lvl2pPr marL="367177" indent="0" algn="ctr">
              <a:buNone/>
              <a:defRPr sz="1606"/>
            </a:lvl2pPr>
            <a:lvl3pPr marL="734355" indent="0" algn="ctr">
              <a:buNone/>
              <a:defRPr sz="1446"/>
            </a:lvl3pPr>
            <a:lvl4pPr marL="1101532" indent="0" algn="ctr">
              <a:buNone/>
              <a:defRPr sz="1285"/>
            </a:lvl4pPr>
            <a:lvl5pPr marL="1468709" indent="0" algn="ctr">
              <a:buNone/>
              <a:defRPr sz="1285"/>
            </a:lvl5pPr>
            <a:lvl6pPr marL="1835887" indent="0" algn="ctr">
              <a:buNone/>
              <a:defRPr sz="1285"/>
            </a:lvl6pPr>
            <a:lvl7pPr marL="2203064" indent="0" algn="ctr">
              <a:buNone/>
              <a:defRPr sz="1285"/>
            </a:lvl7pPr>
            <a:lvl8pPr marL="2570241" indent="0" algn="ctr">
              <a:buNone/>
              <a:defRPr sz="1285"/>
            </a:lvl8pPr>
            <a:lvl9pPr marL="2937419" indent="0" algn="ctr">
              <a:buNone/>
              <a:defRPr sz="1285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471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207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55390" y="513626"/>
            <a:ext cx="1583501" cy="817558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885" y="513626"/>
            <a:ext cx="4658707" cy="817558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15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563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60" y="2405113"/>
            <a:ext cx="6334006" cy="4012982"/>
          </a:xfrm>
        </p:spPr>
        <p:txBody>
          <a:bodyPr anchor="b"/>
          <a:lstStyle>
            <a:lvl1pPr>
              <a:defRPr sz="48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1060" y="6456059"/>
            <a:ext cx="6334006" cy="2110333"/>
          </a:xfrm>
        </p:spPr>
        <p:txBody>
          <a:bodyPr/>
          <a:lstStyle>
            <a:lvl1pPr marL="0" indent="0">
              <a:buNone/>
              <a:defRPr sz="1927">
                <a:solidFill>
                  <a:schemeClr val="tx1">
                    <a:tint val="82000"/>
                  </a:schemeClr>
                </a:solidFill>
              </a:defRPr>
            </a:lvl1pPr>
            <a:lvl2pPr marL="367177" indent="0">
              <a:buNone/>
              <a:defRPr sz="1606">
                <a:solidFill>
                  <a:schemeClr val="tx1">
                    <a:tint val="82000"/>
                  </a:schemeClr>
                </a:solidFill>
              </a:defRPr>
            </a:lvl2pPr>
            <a:lvl3pPr marL="734355" indent="0">
              <a:buNone/>
              <a:defRPr sz="1446">
                <a:solidFill>
                  <a:schemeClr val="tx1">
                    <a:tint val="82000"/>
                  </a:schemeClr>
                </a:solidFill>
              </a:defRPr>
            </a:lvl3pPr>
            <a:lvl4pPr marL="1101532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4pPr>
            <a:lvl5pPr marL="1468709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5pPr>
            <a:lvl6pPr marL="1835887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6pPr>
            <a:lvl7pPr marL="2203064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7pPr>
            <a:lvl8pPr marL="2570241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8pPr>
            <a:lvl9pPr marL="2937419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984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85" y="2568130"/>
            <a:ext cx="3121104" cy="61210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17786" y="2568130"/>
            <a:ext cx="3121104" cy="61210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2938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841" y="513628"/>
            <a:ext cx="6334006" cy="186468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5842" y="2364914"/>
            <a:ext cx="3106761" cy="1159008"/>
          </a:xfrm>
        </p:spPr>
        <p:txBody>
          <a:bodyPr anchor="b"/>
          <a:lstStyle>
            <a:lvl1pPr marL="0" indent="0">
              <a:buNone/>
              <a:defRPr sz="1927" b="1"/>
            </a:lvl1pPr>
            <a:lvl2pPr marL="367177" indent="0">
              <a:buNone/>
              <a:defRPr sz="1606" b="1"/>
            </a:lvl2pPr>
            <a:lvl3pPr marL="734355" indent="0">
              <a:buNone/>
              <a:defRPr sz="1446" b="1"/>
            </a:lvl3pPr>
            <a:lvl4pPr marL="1101532" indent="0">
              <a:buNone/>
              <a:defRPr sz="1285" b="1"/>
            </a:lvl4pPr>
            <a:lvl5pPr marL="1468709" indent="0">
              <a:buNone/>
              <a:defRPr sz="1285" b="1"/>
            </a:lvl5pPr>
            <a:lvl6pPr marL="1835887" indent="0">
              <a:buNone/>
              <a:defRPr sz="1285" b="1"/>
            </a:lvl6pPr>
            <a:lvl7pPr marL="2203064" indent="0">
              <a:buNone/>
              <a:defRPr sz="1285" b="1"/>
            </a:lvl7pPr>
            <a:lvl8pPr marL="2570241" indent="0">
              <a:buNone/>
              <a:defRPr sz="1285" b="1"/>
            </a:lvl8pPr>
            <a:lvl9pPr marL="2937419" indent="0">
              <a:buNone/>
              <a:defRPr sz="128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842" y="3523922"/>
            <a:ext cx="3106761" cy="518315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17786" y="2364914"/>
            <a:ext cx="3122061" cy="1159008"/>
          </a:xfrm>
        </p:spPr>
        <p:txBody>
          <a:bodyPr anchor="b"/>
          <a:lstStyle>
            <a:lvl1pPr marL="0" indent="0">
              <a:buNone/>
              <a:defRPr sz="1927" b="1"/>
            </a:lvl1pPr>
            <a:lvl2pPr marL="367177" indent="0">
              <a:buNone/>
              <a:defRPr sz="1606" b="1"/>
            </a:lvl2pPr>
            <a:lvl3pPr marL="734355" indent="0">
              <a:buNone/>
              <a:defRPr sz="1446" b="1"/>
            </a:lvl3pPr>
            <a:lvl4pPr marL="1101532" indent="0">
              <a:buNone/>
              <a:defRPr sz="1285" b="1"/>
            </a:lvl4pPr>
            <a:lvl5pPr marL="1468709" indent="0">
              <a:buNone/>
              <a:defRPr sz="1285" b="1"/>
            </a:lvl5pPr>
            <a:lvl6pPr marL="1835887" indent="0">
              <a:buNone/>
              <a:defRPr sz="1285" b="1"/>
            </a:lvl6pPr>
            <a:lvl7pPr marL="2203064" indent="0">
              <a:buNone/>
              <a:defRPr sz="1285" b="1"/>
            </a:lvl7pPr>
            <a:lvl8pPr marL="2570241" indent="0">
              <a:buNone/>
              <a:defRPr sz="1285" b="1"/>
            </a:lvl8pPr>
            <a:lvl9pPr marL="2937419" indent="0">
              <a:buNone/>
              <a:defRPr sz="128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17786" y="3523922"/>
            <a:ext cx="3122061" cy="518315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1294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688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052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841" y="643149"/>
            <a:ext cx="2368559" cy="2251022"/>
          </a:xfrm>
        </p:spPr>
        <p:txBody>
          <a:bodyPr anchor="b"/>
          <a:lstStyle>
            <a:lvl1pPr>
              <a:defRPr sz="257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2061" y="1389026"/>
            <a:ext cx="3717786" cy="6855792"/>
          </a:xfrm>
        </p:spPr>
        <p:txBody>
          <a:bodyPr/>
          <a:lstStyle>
            <a:lvl1pPr>
              <a:defRPr sz="2570"/>
            </a:lvl1pPr>
            <a:lvl2pPr>
              <a:defRPr sz="2249"/>
            </a:lvl2pPr>
            <a:lvl3pPr>
              <a:defRPr sz="1927"/>
            </a:lvl3pPr>
            <a:lvl4pPr>
              <a:defRPr sz="1606"/>
            </a:lvl4pPr>
            <a:lvl5pPr>
              <a:defRPr sz="1606"/>
            </a:lvl5pPr>
            <a:lvl6pPr>
              <a:defRPr sz="1606"/>
            </a:lvl6pPr>
            <a:lvl7pPr>
              <a:defRPr sz="1606"/>
            </a:lvl7pPr>
            <a:lvl8pPr>
              <a:defRPr sz="1606"/>
            </a:lvl8pPr>
            <a:lvl9pPr>
              <a:defRPr sz="1606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841" y="2894171"/>
            <a:ext cx="2368559" cy="5361811"/>
          </a:xfrm>
        </p:spPr>
        <p:txBody>
          <a:bodyPr/>
          <a:lstStyle>
            <a:lvl1pPr marL="0" indent="0">
              <a:buNone/>
              <a:defRPr sz="1285"/>
            </a:lvl1pPr>
            <a:lvl2pPr marL="367177" indent="0">
              <a:buNone/>
              <a:defRPr sz="1124"/>
            </a:lvl2pPr>
            <a:lvl3pPr marL="734355" indent="0">
              <a:buNone/>
              <a:defRPr sz="964"/>
            </a:lvl3pPr>
            <a:lvl4pPr marL="1101532" indent="0">
              <a:buNone/>
              <a:defRPr sz="803"/>
            </a:lvl4pPr>
            <a:lvl5pPr marL="1468709" indent="0">
              <a:buNone/>
              <a:defRPr sz="803"/>
            </a:lvl5pPr>
            <a:lvl6pPr marL="1835887" indent="0">
              <a:buNone/>
              <a:defRPr sz="803"/>
            </a:lvl6pPr>
            <a:lvl7pPr marL="2203064" indent="0">
              <a:buNone/>
              <a:defRPr sz="803"/>
            </a:lvl7pPr>
            <a:lvl8pPr marL="2570241" indent="0">
              <a:buNone/>
              <a:defRPr sz="803"/>
            </a:lvl8pPr>
            <a:lvl9pPr marL="2937419" indent="0">
              <a:buNone/>
              <a:defRPr sz="80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57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841" y="643149"/>
            <a:ext cx="2368559" cy="2251022"/>
          </a:xfrm>
        </p:spPr>
        <p:txBody>
          <a:bodyPr anchor="b"/>
          <a:lstStyle>
            <a:lvl1pPr>
              <a:defRPr sz="257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22061" y="1389026"/>
            <a:ext cx="3717786" cy="6855792"/>
          </a:xfrm>
        </p:spPr>
        <p:txBody>
          <a:bodyPr anchor="t"/>
          <a:lstStyle>
            <a:lvl1pPr marL="0" indent="0">
              <a:buNone/>
              <a:defRPr sz="2570"/>
            </a:lvl1pPr>
            <a:lvl2pPr marL="367177" indent="0">
              <a:buNone/>
              <a:defRPr sz="2249"/>
            </a:lvl2pPr>
            <a:lvl3pPr marL="734355" indent="0">
              <a:buNone/>
              <a:defRPr sz="1927"/>
            </a:lvl3pPr>
            <a:lvl4pPr marL="1101532" indent="0">
              <a:buNone/>
              <a:defRPr sz="1606"/>
            </a:lvl4pPr>
            <a:lvl5pPr marL="1468709" indent="0">
              <a:buNone/>
              <a:defRPr sz="1606"/>
            </a:lvl5pPr>
            <a:lvl6pPr marL="1835887" indent="0">
              <a:buNone/>
              <a:defRPr sz="1606"/>
            </a:lvl6pPr>
            <a:lvl7pPr marL="2203064" indent="0">
              <a:buNone/>
              <a:defRPr sz="1606"/>
            </a:lvl7pPr>
            <a:lvl8pPr marL="2570241" indent="0">
              <a:buNone/>
              <a:defRPr sz="1606"/>
            </a:lvl8pPr>
            <a:lvl9pPr marL="2937419" indent="0">
              <a:buNone/>
              <a:defRPr sz="1606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841" y="2894171"/>
            <a:ext cx="2368559" cy="5361811"/>
          </a:xfrm>
        </p:spPr>
        <p:txBody>
          <a:bodyPr/>
          <a:lstStyle>
            <a:lvl1pPr marL="0" indent="0">
              <a:buNone/>
              <a:defRPr sz="1285"/>
            </a:lvl1pPr>
            <a:lvl2pPr marL="367177" indent="0">
              <a:buNone/>
              <a:defRPr sz="1124"/>
            </a:lvl2pPr>
            <a:lvl3pPr marL="734355" indent="0">
              <a:buNone/>
              <a:defRPr sz="964"/>
            </a:lvl3pPr>
            <a:lvl4pPr marL="1101532" indent="0">
              <a:buNone/>
              <a:defRPr sz="803"/>
            </a:lvl4pPr>
            <a:lvl5pPr marL="1468709" indent="0">
              <a:buNone/>
              <a:defRPr sz="803"/>
            </a:lvl5pPr>
            <a:lvl6pPr marL="1835887" indent="0">
              <a:buNone/>
              <a:defRPr sz="803"/>
            </a:lvl6pPr>
            <a:lvl7pPr marL="2203064" indent="0">
              <a:buNone/>
              <a:defRPr sz="803"/>
            </a:lvl7pPr>
            <a:lvl8pPr marL="2570241" indent="0">
              <a:buNone/>
              <a:defRPr sz="803"/>
            </a:lvl8pPr>
            <a:lvl9pPr marL="2937419" indent="0">
              <a:buNone/>
              <a:defRPr sz="80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596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885" y="513628"/>
            <a:ext cx="6334006" cy="1864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85" y="2568130"/>
            <a:ext cx="6334006" cy="612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885" y="8941563"/>
            <a:ext cx="1652349" cy="5136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0CB4A5-D157-E540-82F5-4C0805132A0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2626" y="8941563"/>
            <a:ext cx="2478524" cy="5136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86541" y="8941563"/>
            <a:ext cx="1652349" cy="5136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88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34355" rtl="0" eaLnBrk="1" latinLnBrk="0" hangingPunct="1">
        <a:lnSpc>
          <a:spcPct val="90000"/>
        </a:lnSpc>
        <a:spcBef>
          <a:spcPct val="0"/>
        </a:spcBef>
        <a:buNone/>
        <a:defRPr sz="35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3589" indent="-183589" algn="l" defTabSz="734355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sz="2249" kern="1200">
          <a:solidFill>
            <a:schemeClr val="tx1"/>
          </a:solidFill>
          <a:latin typeface="+mn-lt"/>
          <a:ea typeface="+mn-ea"/>
          <a:cs typeface="+mn-cs"/>
        </a:defRPr>
      </a:lvl1pPr>
      <a:lvl2pPr marL="550766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927" kern="1200">
          <a:solidFill>
            <a:schemeClr val="tx1"/>
          </a:solidFill>
          <a:latin typeface="+mn-lt"/>
          <a:ea typeface="+mn-ea"/>
          <a:cs typeface="+mn-cs"/>
        </a:defRPr>
      </a:lvl2pPr>
      <a:lvl3pPr marL="917943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3pPr>
      <a:lvl4pPr marL="1285121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4pPr>
      <a:lvl5pPr marL="1652298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5pPr>
      <a:lvl6pPr marL="2019475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6pPr>
      <a:lvl7pPr marL="2386653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7pPr>
      <a:lvl8pPr marL="2753830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8pPr>
      <a:lvl9pPr marL="3121007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1pPr>
      <a:lvl2pPr marL="367177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2pPr>
      <a:lvl3pPr marL="734355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3pPr>
      <a:lvl4pPr marL="1101532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4pPr>
      <a:lvl5pPr marL="1468709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5pPr>
      <a:lvl6pPr marL="1835887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6pPr>
      <a:lvl7pPr marL="2203064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7pPr>
      <a:lvl8pPr marL="2570241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8pPr>
      <a:lvl9pPr marL="2937419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>
            <a:extLst>
              <a:ext uri="{FF2B5EF4-FFF2-40B4-BE49-F238E27FC236}">
                <a16:creationId xmlns:a16="http://schemas.microsoft.com/office/drawing/2014/main" id="{66F66E76-CCB5-4EE9-FB11-F8A589DDC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27896" y="8397294"/>
            <a:ext cx="2503229" cy="548297"/>
          </a:xfrm>
        </p:spPr>
        <p:txBody>
          <a:bodyPr>
            <a:normAutofit/>
          </a:bodyPr>
          <a:lstStyle/>
          <a:p>
            <a:pPr algn="l"/>
            <a:r>
              <a:rPr lang="de-DE" sz="1500" dirty="0">
                <a:solidFill>
                  <a:srgbClr val="61B1D7"/>
                </a:solidFill>
                <a:latin typeface="Cindie 2 K" pitchFamily="2" charset="77"/>
              </a:rPr>
              <a:t>FIND US AT BOOTH </a:t>
            </a:r>
            <a:r>
              <a:rPr lang="de-DE" sz="1500" dirty="0">
                <a:solidFill>
                  <a:srgbClr val="FF0000"/>
                </a:solidFill>
                <a:latin typeface="Cindie 2 K" pitchFamily="2" charset="77"/>
              </a:rPr>
              <a:t>XYZ</a:t>
            </a:r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4DE4448C-E804-27B7-5845-A9FA1869B7AB}"/>
              </a:ext>
            </a:extLst>
          </p:cNvPr>
          <p:cNvSpPr txBox="1">
            <a:spLocks/>
          </p:cNvSpPr>
          <p:nvPr/>
        </p:nvSpPr>
        <p:spPr>
          <a:xfrm>
            <a:off x="508958" y="7867291"/>
            <a:ext cx="2078967" cy="1171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YOUR </a:t>
            </a:r>
          </a:p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79595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1C20D15483B034FA75B389733C37C03" ma:contentTypeVersion="12" ma:contentTypeDescription="Ein neues Dokument erstellen." ma:contentTypeScope="" ma:versionID="9a03ab7a81a26d7db236608fbbfcfce4">
  <xsd:schema xmlns:xsd="http://www.w3.org/2001/XMLSchema" xmlns:xs="http://www.w3.org/2001/XMLSchema" xmlns:p="http://schemas.microsoft.com/office/2006/metadata/properties" xmlns:ns2="13095e77-4b09-41ab-9539-4da52c6a856f" xmlns:ns3="7e194814-7efb-4859-b312-4ffd39b02a6a" targetNamespace="http://schemas.microsoft.com/office/2006/metadata/properties" ma:root="true" ma:fieldsID="ce458c0c0a0e487bdbfb087af5435e3e" ns2:_="" ns3:_="">
    <xsd:import namespace="13095e77-4b09-41ab-9539-4da52c6a856f"/>
    <xsd:import namespace="7e194814-7efb-4859-b312-4ffd39b02a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5e77-4b09-41ab-9539-4da52c6a85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051bba31-7eab-483a-ae70-48ca4df7af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94814-7efb-4859-b312-4ffd39b02a6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a879acf-0df7-4a7a-b621-91134fe800aa}" ma:internalName="TaxCatchAll" ma:showField="CatchAllData" ma:web="7e194814-7efb-4859-b312-4ffd39b02a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194814-7efb-4859-b312-4ffd39b02a6a" xsi:nil="true"/>
    <lcf76f155ced4ddcb4097134ff3c332f xmlns="13095e77-4b09-41ab-9539-4da52c6a856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0B8C0B4-0B93-4CBF-9E0E-8AA200FFB1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95e77-4b09-41ab-9539-4da52c6a856f"/>
    <ds:schemaRef ds:uri="7e194814-7efb-4859-b312-4ffd39b02a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A462A48-2E6A-42B1-9810-DC446BD2C5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080046-5137-4F42-A76E-DCCC490D702E}">
  <ds:schemaRefs>
    <ds:schemaRef ds:uri="http://schemas.microsoft.com/office/2006/metadata/properties"/>
    <ds:schemaRef ds:uri="http://schemas.microsoft.com/office/infopath/2007/PartnerControls"/>
    <ds:schemaRef ds:uri="7e194814-7efb-4859-b312-4ffd39b02a6a"/>
    <ds:schemaRef ds:uri="13095e77-4b09-41ab-9539-4da52c6a856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</Words>
  <Application>Microsoft Macintosh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Arial</vt:lpstr>
      <vt:lpstr>Cindie 2 K</vt:lpstr>
      <vt:lpstr>Aptos Display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Franziska Lorenz</dc:creator>
  <cp:lastModifiedBy>Franziska Lorenz</cp:lastModifiedBy>
  <cp:revision>4</cp:revision>
  <dcterms:created xsi:type="dcterms:W3CDTF">2026-01-12T07:52:30Z</dcterms:created>
  <dcterms:modified xsi:type="dcterms:W3CDTF">2026-02-11T12:39:41Z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0x01010021C20D15483B034FA75B389733C37C03</vt:lpwstr>
  </property>
  <property fmtid="{D5CDD505-2E9C-101B-9397-08002B2CF9AE}" pid="3" name="MediaServiceImageTags">
    <vt:lpwstr/>
  </property>
</Properties>
</file>