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sldIdLst>
    <p:sldId id="256" r:id="rId5"/>
  </p:sldIdLst>
  <p:sldSz cx="3290888" cy="3290888"/>
  <p:notesSz cx="6858000" cy="9144000"/>
  <p:embeddedFontLst>
    <p:embeddedFont>
      <p:font typeface="Cindie 2 K" panose="00000306000000000000" pitchFamily="2" charset="0"/>
      <p:regular r:id="rId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B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660"/>
  </p:normalViewPr>
  <p:slideViewPr>
    <p:cSldViewPr snapToGrid="0">
      <p:cViewPr varScale="1">
        <p:scale>
          <a:sx n="311" d="100"/>
          <a:sy n="311" d="100"/>
        </p:scale>
        <p:origin x="384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17" y="538578"/>
            <a:ext cx="2797255" cy="1145717"/>
          </a:xfrm>
        </p:spPr>
        <p:txBody>
          <a:bodyPr anchor="b"/>
          <a:lstStyle>
            <a:lvl1pPr algn="ctr">
              <a:defRPr sz="215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361" y="1728478"/>
            <a:ext cx="2468166" cy="794536"/>
          </a:xfrm>
        </p:spPr>
        <p:txBody>
          <a:bodyPr/>
          <a:lstStyle>
            <a:lvl1pPr marL="0" indent="0" algn="ctr">
              <a:buNone/>
              <a:defRPr sz="864"/>
            </a:lvl1pPr>
            <a:lvl2pPr marL="164546" indent="0" algn="ctr">
              <a:buNone/>
              <a:defRPr sz="720"/>
            </a:lvl2pPr>
            <a:lvl3pPr marL="329093" indent="0" algn="ctr">
              <a:buNone/>
              <a:defRPr sz="648"/>
            </a:lvl3pPr>
            <a:lvl4pPr marL="493639" indent="0" algn="ctr">
              <a:buNone/>
              <a:defRPr sz="576"/>
            </a:lvl4pPr>
            <a:lvl5pPr marL="658185" indent="0" algn="ctr">
              <a:buNone/>
              <a:defRPr sz="576"/>
            </a:lvl5pPr>
            <a:lvl6pPr marL="822731" indent="0" algn="ctr">
              <a:buNone/>
              <a:defRPr sz="576"/>
            </a:lvl6pPr>
            <a:lvl7pPr marL="987278" indent="0" algn="ctr">
              <a:buNone/>
              <a:defRPr sz="576"/>
            </a:lvl7pPr>
            <a:lvl8pPr marL="1151824" indent="0" algn="ctr">
              <a:buNone/>
              <a:defRPr sz="576"/>
            </a:lvl8pPr>
            <a:lvl9pPr marL="1316370" indent="0" algn="ctr">
              <a:buNone/>
              <a:defRPr sz="57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1985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06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042" y="175210"/>
            <a:ext cx="709598" cy="278887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249" y="175210"/>
            <a:ext cx="2087657" cy="278887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0071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022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35" y="820437"/>
            <a:ext cx="2838391" cy="1368918"/>
          </a:xfrm>
        </p:spPr>
        <p:txBody>
          <a:bodyPr anchor="b"/>
          <a:lstStyle>
            <a:lvl1pPr>
              <a:defRPr sz="215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35" y="2202306"/>
            <a:ext cx="2838391" cy="719882"/>
          </a:xfrm>
        </p:spPr>
        <p:txBody>
          <a:bodyPr/>
          <a:lstStyle>
            <a:lvl1pPr marL="0" indent="0">
              <a:buNone/>
              <a:defRPr sz="864">
                <a:solidFill>
                  <a:schemeClr val="tx1">
                    <a:tint val="82000"/>
                  </a:schemeClr>
                </a:solidFill>
              </a:defRPr>
            </a:lvl1pPr>
            <a:lvl2pPr marL="164546" indent="0">
              <a:buNone/>
              <a:defRPr sz="720">
                <a:solidFill>
                  <a:schemeClr val="tx1">
                    <a:tint val="82000"/>
                  </a:schemeClr>
                </a:solidFill>
              </a:defRPr>
            </a:lvl2pPr>
            <a:lvl3pPr marL="329093" indent="0">
              <a:buNone/>
              <a:defRPr sz="648">
                <a:solidFill>
                  <a:schemeClr val="tx1">
                    <a:tint val="82000"/>
                  </a:schemeClr>
                </a:solidFill>
              </a:defRPr>
            </a:lvl3pPr>
            <a:lvl4pPr marL="493639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4pPr>
            <a:lvl5pPr marL="658185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5pPr>
            <a:lvl6pPr marL="822731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6pPr>
            <a:lvl7pPr marL="987278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7pPr>
            <a:lvl8pPr marL="1151824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8pPr>
            <a:lvl9pPr marL="1316370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71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249" y="876047"/>
            <a:ext cx="1398627" cy="2088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012" y="876047"/>
            <a:ext cx="1398627" cy="20880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6090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175210"/>
            <a:ext cx="2838391" cy="63608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677" y="806725"/>
            <a:ext cx="1392200" cy="395363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546" indent="0">
              <a:buNone/>
              <a:defRPr sz="720" b="1"/>
            </a:lvl2pPr>
            <a:lvl3pPr marL="329093" indent="0">
              <a:buNone/>
              <a:defRPr sz="648" b="1"/>
            </a:lvl3pPr>
            <a:lvl4pPr marL="493639" indent="0">
              <a:buNone/>
              <a:defRPr sz="576" b="1"/>
            </a:lvl4pPr>
            <a:lvl5pPr marL="658185" indent="0">
              <a:buNone/>
              <a:defRPr sz="576" b="1"/>
            </a:lvl5pPr>
            <a:lvl6pPr marL="822731" indent="0">
              <a:buNone/>
              <a:defRPr sz="576" b="1"/>
            </a:lvl6pPr>
            <a:lvl7pPr marL="987278" indent="0">
              <a:buNone/>
              <a:defRPr sz="576" b="1"/>
            </a:lvl7pPr>
            <a:lvl8pPr marL="1151824" indent="0">
              <a:buNone/>
              <a:defRPr sz="576" b="1"/>
            </a:lvl8pPr>
            <a:lvl9pPr marL="1316370" indent="0">
              <a:buNone/>
              <a:defRPr sz="57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677" y="1202088"/>
            <a:ext cx="1392200" cy="176809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012" y="806725"/>
            <a:ext cx="1399056" cy="395363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546" indent="0">
              <a:buNone/>
              <a:defRPr sz="720" b="1"/>
            </a:lvl2pPr>
            <a:lvl3pPr marL="329093" indent="0">
              <a:buNone/>
              <a:defRPr sz="648" b="1"/>
            </a:lvl3pPr>
            <a:lvl4pPr marL="493639" indent="0">
              <a:buNone/>
              <a:defRPr sz="576" b="1"/>
            </a:lvl4pPr>
            <a:lvl5pPr marL="658185" indent="0">
              <a:buNone/>
              <a:defRPr sz="576" b="1"/>
            </a:lvl5pPr>
            <a:lvl6pPr marL="822731" indent="0">
              <a:buNone/>
              <a:defRPr sz="576" b="1"/>
            </a:lvl6pPr>
            <a:lvl7pPr marL="987278" indent="0">
              <a:buNone/>
              <a:defRPr sz="576" b="1"/>
            </a:lvl7pPr>
            <a:lvl8pPr marL="1151824" indent="0">
              <a:buNone/>
              <a:defRPr sz="576" b="1"/>
            </a:lvl8pPr>
            <a:lvl9pPr marL="1316370" indent="0">
              <a:buNone/>
              <a:defRPr sz="57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012" y="1202088"/>
            <a:ext cx="1399056" cy="176809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0967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9624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428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219392"/>
            <a:ext cx="1061397" cy="767874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056" y="473828"/>
            <a:ext cx="1666012" cy="2338663"/>
          </a:xfrm>
        </p:spPr>
        <p:txBody>
          <a:bodyPr/>
          <a:lstStyle>
            <a:lvl1pPr>
              <a:defRPr sz="1152"/>
            </a:lvl1pPr>
            <a:lvl2pPr>
              <a:defRPr sz="1008"/>
            </a:lvl2pPr>
            <a:lvl3pPr>
              <a:defRPr sz="864"/>
            </a:lvl3pPr>
            <a:lvl4pPr>
              <a:defRPr sz="720"/>
            </a:lvl4pPr>
            <a:lvl5pPr>
              <a:defRPr sz="720"/>
            </a:lvl5pPr>
            <a:lvl6pPr>
              <a:defRPr sz="720"/>
            </a:lvl6pPr>
            <a:lvl7pPr>
              <a:defRPr sz="720"/>
            </a:lvl7pPr>
            <a:lvl8pPr>
              <a:defRPr sz="720"/>
            </a:lvl8pPr>
            <a:lvl9pPr>
              <a:defRPr sz="72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677" y="987266"/>
            <a:ext cx="1061397" cy="1829033"/>
          </a:xfrm>
        </p:spPr>
        <p:txBody>
          <a:bodyPr/>
          <a:lstStyle>
            <a:lvl1pPr marL="0" indent="0">
              <a:buNone/>
              <a:defRPr sz="576"/>
            </a:lvl1pPr>
            <a:lvl2pPr marL="164546" indent="0">
              <a:buNone/>
              <a:defRPr sz="504"/>
            </a:lvl2pPr>
            <a:lvl3pPr marL="329093" indent="0">
              <a:buNone/>
              <a:defRPr sz="432"/>
            </a:lvl3pPr>
            <a:lvl4pPr marL="493639" indent="0">
              <a:buNone/>
              <a:defRPr sz="360"/>
            </a:lvl4pPr>
            <a:lvl5pPr marL="658185" indent="0">
              <a:buNone/>
              <a:defRPr sz="360"/>
            </a:lvl5pPr>
            <a:lvl6pPr marL="822731" indent="0">
              <a:buNone/>
              <a:defRPr sz="360"/>
            </a:lvl6pPr>
            <a:lvl7pPr marL="987278" indent="0">
              <a:buNone/>
              <a:defRPr sz="360"/>
            </a:lvl7pPr>
            <a:lvl8pPr marL="1151824" indent="0">
              <a:buNone/>
              <a:defRPr sz="360"/>
            </a:lvl8pPr>
            <a:lvl9pPr marL="1316370" indent="0">
              <a:buNone/>
              <a:defRPr sz="36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574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219392"/>
            <a:ext cx="1061397" cy="767874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056" y="473828"/>
            <a:ext cx="1666012" cy="2338663"/>
          </a:xfrm>
        </p:spPr>
        <p:txBody>
          <a:bodyPr anchor="t"/>
          <a:lstStyle>
            <a:lvl1pPr marL="0" indent="0">
              <a:buNone/>
              <a:defRPr sz="1152"/>
            </a:lvl1pPr>
            <a:lvl2pPr marL="164546" indent="0">
              <a:buNone/>
              <a:defRPr sz="1008"/>
            </a:lvl2pPr>
            <a:lvl3pPr marL="329093" indent="0">
              <a:buNone/>
              <a:defRPr sz="864"/>
            </a:lvl3pPr>
            <a:lvl4pPr marL="493639" indent="0">
              <a:buNone/>
              <a:defRPr sz="720"/>
            </a:lvl4pPr>
            <a:lvl5pPr marL="658185" indent="0">
              <a:buNone/>
              <a:defRPr sz="720"/>
            </a:lvl5pPr>
            <a:lvl6pPr marL="822731" indent="0">
              <a:buNone/>
              <a:defRPr sz="720"/>
            </a:lvl6pPr>
            <a:lvl7pPr marL="987278" indent="0">
              <a:buNone/>
              <a:defRPr sz="720"/>
            </a:lvl7pPr>
            <a:lvl8pPr marL="1151824" indent="0">
              <a:buNone/>
              <a:defRPr sz="720"/>
            </a:lvl8pPr>
            <a:lvl9pPr marL="1316370" indent="0">
              <a:buNone/>
              <a:defRPr sz="72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677" y="987266"/>
            <a:ext cx="1061397" cy="1829033"/>
          </a:xfrm>
        </p:spPr>
        <p:txBody>
          <a:bodyPr/>
          <a:lstStyle>
            <a:lvl1pPr marL="0" indent="0">
              <a:buNone/>
              <a:defRPr sz="576"/>
            </a:lvl1pPr>
            <a:lvl2pPr marL="164546" indent="0">
              <a:buNone/>
              <a:defRPr sz="504"/>
            </a:lvl2pPr>
            <a:lvl3pPr marL="329093" indent="0">
              <a:buNone/>
              <a:defRPr sz="432"/>
            </a:lvl3pPr>
            <a:lvl4pPr marL="493639" indent="0">
              <a:buNone/>
              <a:defRPr sz="360"/>
            </a:lvl4pPr>
            <a:lvl5pPr marL="658185" indent="0">
              <a:buNone/>
              <a:defRPr sz="360"/>
            </a:lvl5pPr>
            <a:lvl6pPr marL="822731" indent="0">
              <a:buNone/>
              <a:defRPr sz="360"/>
            </a:lvl6pPr>
            <a:lvl7pPr marL="987278" indent="0">
              <a:buNone/>
              <a:defRPr sz="360"/>
            </a:lvl7pPr>
            <a:lvl8pPr marL="1151824" indent="0">
              <a:buNone/>
              <a:defRPr sz="360"/>
            </a:lvl8pPr>
            <a:lvl9pPr marL="1316370" indent="0">
              <a:buNone/>
              <a:defRPr sz="36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548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249" y="175210"/>
            <a:ext cx="2838391" cy="636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249" y="876047"/>
            <a:ext cx="2838391" cy="2088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248" y="3050167"/>
            <a:ext cx="7404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AA4321-DED0-664F-8FEB-297DFE17E93B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107" y="3050167"/>
            <a:ext cx="1110675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190" y="3050167"/>
            <a:ext cx="7404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18E564-0465-8349-92B5-F32C4827A2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750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9093" rtl="0" eaLnBrk="1" latinLnBrk="0" hangingPunct="1">
        <a:lnSpc>
          <a:spcPct val="90000"/>
        </a:lnSpc>
        <a:spcBef>
          <a:spcPct val="0"/>
        </a:spcBef>
        <a:buNone/>
        <a:defRPr sz="15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73" indent="-82273" algn="l" defTabSz="329093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1pPr>
      <a:lvl2pPr marL="246819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11366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75912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740458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905005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1069551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234097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98643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1pPr>
      <a:lvl2pPr marL="164546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2pPr>
      <a:lvl3pPr marL="329093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3pPr>
      <a:lvl4pPr marL="493639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658185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822731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987278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151824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16370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B49CA8DC-72A5-F232-F284-F3EBAAF8A6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86" y="1125228"/>
            <a:ext cx="1049139" cy="335272"/>
          </a:xfrm>
        </p:spPr>
        <p:txBody>
          <a:bodyPr>
            <a:normAutofit/>
          </a:bodyPr>
          <a:lstStyle/>
          <a:p>
            <a:pPr algn="l"/>
            <a:r>
              <a:rPr lang="de-DE" sz="600" dirty="0">
                <a:solidFill>
                  <a:srgbClr val="61B1D7"/>
                </a:solidFill>
                <a:latin typeface="Cindie 2 K" pitchFamily="2" charset="77"/>
              </a:rPr>
              <a:t>FIND US AT BOOTH XYZ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6AA5957B-DBA6-6224-8D80-B9B1FF5410AD}"/>
              </a:ext>
            </a:extLst>
          </p:cNvPr>
          <p:cNvSpPr txBox="1">
            <a:spLocks/>
          </p:cNvSpPr>
          <p:nvPr/>
        </p:nvSpPr>
        <p:spPr>
          <a:xfrm>
            <a:off x="179586" y="2363478"/>
            <a:ext cx="468115" cy="33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de-DE" sz="9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YOUR </a:t>
            </a:r>
          </a:p>
          <a:p>
            <a:pPr algn="l">
              <a:lnSpc>
                <a:spcPct val="60000"/>
              </a:lnSpc>
            </a:pPr>
            <a:r>
              <a:rPr lang="de-DE" sz="900" dirty="0">
                <a:solidFill>
                  <a:schemeClr val="bg1">
                    <a:lumMod val="85000"/>
                  </a:schemeClr>
                </a:solidFill>
                <a:latin typeface="Cindie 2 K" pitchFamily="2" charset="77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164736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194814-7efb-4859-b312-4ffd39b02a6a" xsi:nil="true"/>
    <lcf76f155ced4ddcb4097134ff3c332f xmlns="13095e77-4b09-41ab-9539-4da52c6a856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1C20D15483B034FA75B389733C37C03" ma:contentTypeVersion="11" ma:contentTypeDescription="Ein neues Dokument erstellen." ma:contentTypeScope="" ma:versionID="f1ee30687c0e7ee841f93ab5f287f6bb">
  <xsd:schema xmlns:xsd="http://www.w3.org/2001/XMLSchema" xmlns:xs="http://www.w3.org/2001/XMLSchema" xmlns:p="http://schemas.microsoft.com/office/2006/metadata/properties" xmlns:ns2="13095e77-4b09-41ab-9539-4da52c6a856f" xmlns:ns3="7e194814-7efb-4859-b312-4ffd39b02a6a" targetNamespace="http://schemas.microsoft.com/office/2006/metadata/properties" ma:root="true" ma:fieldsID="9a9f78387de308eab742a160c631c697" ns2:_="" ns3:_="">
    <xsd:import namespace="13095e77-4b09-41ab-9539-4da52c6a856f"/>
    <xsd:import namespace="7e194814-7efb-4859-b312-4ffd39b02a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95e77-4b09-41ab-9539-4da52c6a85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051bba31-7eab-483a-ae70-48ca4df7af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94814-7efb-4859-b312-4ffd39b02a6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ea879acf-0df7-4a7a-b621-91134fe800aa}" ma:internalName="TaxCatchAll" ma:showField="CatchAllData" ma:web="7e194814-7efb-4859-b312-4ffd39b02a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FBF824-7AF6-4724-BBE4-E65D3EFB0C21}">
  <ds:schemaRefs>
    <ds:schemaRef ds:uri="http://schemas.microsoft.com/office/2006/metadata/properties"/>
    <ds:schemaRef ds:uri="http://schemas.microsoft.com/office/infopath/2007/PartnerControls"/>
    <ds:schemaRef ds:uri="7e194814-7efb-4859-b312-4ffd39b02a6a"/>
    <ds:schemaRef ds:uri="13095e77-4b09-41ab-9539-4da52c6a856f"/>
  </ds:schemaRefs>
</ds:datastoreItem>
</file>

<file path=customXml/itemProps2.xml><?xml version="1.0" encoding="utf-8"?>
<ds:datastoreItem xmlns:ds="http://schemas.openxmlformats.org/officeDocument/2006/customXml" ds:itemID="{1B29C9ED-F126-4E43-BC92-9186CC0C4B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E921E4D-DC94-47A9-9BB0-63871369B3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95e77-4b09-41ab-9539-4da52c6a856f"/>
    <ds:schemaRef ds:uri="7e194814-7efb-4859-b312-4ffd39b02a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</Words>
  <Application>Microsoft Office PowerPoint</Application>
  <PresentationFormat>Benutzerdefiniert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 Display</vt:lpstr>
      <vt:lpstr>Cindie 2 K</vt:lpstr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Franziska Lorenz</dc:creator>
  <cp:lastModifiedBy>Benjamin Pichler</cp:lastModifiedBy>
  <cp:revision>2</cp:revision>
  <dcterms:created xsi:type="dcterms:W3CDTF">2026-01-12T07:03:38Z</dcterms:created>
  <dcterms:modified xsi:type="dcterms:W3CDTF">2026-01-14T12:58:11Z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0x01010021C20D15483B034FA75B389733C37C03</vt:lpwstr>
  </property>
</Properties>
</file>