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4"/>
  </p:sldMasterIdLst>
  <p:notesMasterIdLst>
    <p:notesMasterId r:id="rId6"/>
  </p:notesMasterIdLst>
  <p:sldIdLst>
    <p:sldId id="256" r:id="rId5"/>
  </p:sldIdLst>
  <p:sldSz cx="15238413" cy="7962900"/>
  <p:notesSz cx="6858000" cy="9144000"/>
  <p:embeddedFontLst>
    <p:embeddedFont>
      <p:font typeface="Cindie 2 K" panose="00000306000000000000" pitchFamily="2" charset="0"/>
      <p:regular r:id="rId7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A7D66B1-A35D-A64C-A696-DA1FDC249C00}" v="4" dt="2026-01-12T08:05:22.05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106"/>
    <p:restoredTop sz="94660"/>
  </p:normalViewPr>
  <p:slideViewPr>
    <p:cSldViewPr snapToGrid="0">
      <p:cViewPr varScale="1">
        <p:scale>
          <a:sx n="132" d="100"/>
          <a:sy n="132" d="100"/>
        </p:scale>
        <p:origin x="816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font" Target="fonts/font1.fntdata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ranziska Lorenz" userId="68e48f8e-b226-49bc-9a89-0dc54414d8bf" providerId="ADAL" clId="{A823C10E-171E-55DA-B9ED-9CBB513C1EA7}"/>
    <pc:docChg chg="modSld">
      <pc:chgData name="Franziska Lorenz" userId="68e48f8e-b226-49bc-9a89-0dc54414d8bf" providerId="ADAL" clId="{A823C10E-171E-55DA-B9ED-9CBB513C1EA7}" dt="2026-01-12T08:08:59.323" v="1" actId="1076"/>
      <pc:docMkLst>
        <pc:docMk/>
      </pc:docMkLst>
      <pc:sldChg chg="modSp mod">
        <pc:chgData name="Franziska Lorenz" userId="68e48f8e-b226-49bc-9a89-0dc54414d8bf" providerId="ADAL" clId="{A823C10E-171E-55DA-B9ED-9CBB513C1EA7}" dt="2026-01-12T08:08:59.323" v="1" actId="1076"/>
        <pc:sldMkLst>
          <pc:docMk/>
          <pc:sldMk cId="2371899359" sldId="256"/>
        </pc:sldMkLst>
        <pc:spChg chg="mod">
          <ac:chgData name="Franziska Lorenz" userId="68e48f8e-b226-49bc-9a89-0dc54414d8bf" providerId="ADAL" clId="{A823C10E-171E-55DA-B9ED-9CBB513C1EA7}" dt="2026-01-12T08:08:59.323" v="1" actId="1076"/>
          <ac:spMkLst>
            <pc:docMk/>
            <pc:sldMk cId="2371899359" sldId="256"/>
            <ac:spMk id="5" creationId="{54ADF967-94CD-5E83-7B80-659A75369B79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5E9B0B-9CA3-4B4A-9234-BE85B22A9745}" type="datetimeFigureOut">
              <a:rPr lang="de-DE" smtClean="0"/>
              <a:t>14.01.2026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76250" y="1143000"/>
            <a:ext cx="59055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0DFB69-34B5-9A40-B7AC-EB01FED7BE7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4605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0DFB69-34B5-9A40-B7AC-EB01FED7BE7C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54083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4802" y="1303188"/>
            <a:ext cx="11428810" cy="2772269"/>
          </a:xfrm>
        </p:spPr>
        <p:txBody>
          <a:bodyPr anchor="b"/>
          <a:lstStyle>
            <a:lvl1pPr algn="ctr">
              <a:defRPr sz="6967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4802" y="4182366"/>
            <a:ext cx="11428810" cy="1922524"/>
          </a:xfrm>
        </p:spPr>
        <p:txBody>
          <a:bodyPr/>
          <a:lstStyle>
            <a:lvl1pPr marL="0" indent="0" algn="ctr">
              <a:buNone/>
              <a:defRPr sz="2787"/>
            </a:lvl1pPr>
            <a:lvl2pPr marL="530855" indent="0" algn="ctr">
              <a:buNone/>
              <a:defRPr sz="2322"/>
            </a:lvl2pPr>
            <a:lvl3pPr marL="1061710" indent="0" algn="ctr">
              <a:buNone/>
              <a:defRPr sz="2090"/>
            </a:lvl3pPr>
            <a:lvl4pPr marL="1592565" indent="0" algn="ctr">
              <a:buNone/>
              <a:defRPr sz="1858"/>
            </a:lvl4pPr>
            <a:lvl5pPr marL="2123420" indent="0" algn="ctr">
              <a:buNone/>
              <a:defRPr sz="1858"/>
            </a:lvl5pPr>
            <a:lvl6pPr marL="2654275" indent="0" algn="ctr">
              <a:buNone/>
              <a:defRPr sz="1858"/>
            </a:lvl6pPr>
            <a:lvl7pPr marL="3185130" indent="0" algn="ctr">
              <a:buNone/>
              <a:defRPr sz="1858"/>
            </a:lvl7pPr>
            <a:lvl8pPr marL="3715984" indent="0" algn="ctr">
              <a:buNone/>
              <a:defRPr sz="1858"/>
            </a:lvl8pPr>
            <a:lvl9pPr marL="4246839" indent="0" algn="ctr">
              <a:buNone/>
              <a:defRPr sz="1858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88CC1-9202-0047-9D4C-0612BBB93241}" type="datetimeFigureOut">
              <a:rPr lang="de-DE" smtClean="0"/>
              <a:t>14.01.2026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F6D23-9362-DC44-9323-3D1F06B74D4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6696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88CC1-9202-0047-9D4C-0612BBB93241}" type="datetimeFigureOut">
              <a:rPr lang="de-DE" smtClean="0"/>
              <a:t>14.01.2026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F6D23-9362-DC44-9323-3D1F06B74D4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513312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904989" y="423951"/>
            <a:ext cx="3285783" cy="6748190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47641" y="423951"/>
            <a:ext cx="9666868" cy="6748190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88CC1-9202-0047-9D4C-0612BBB93241}" type="datetimeFigureOut">
              <a:rPr lang="de-DE" smtClean="0"/>
              <a:t>14.01.2026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F6D23-9362-DC44-9323-3D1F06B74D4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904310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88CC1-9202-0047-9D4C-0612BBB93241}" type="datetimeFigureOut">
              <a:rPr lang="de-DE" smtClean="0"/>
              <a:t>14.01.2026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F6D23-9362-DC44-9323-3D1F06B74D4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053997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9704" y="1985196"/>
            <a:ext cx="13143131" cy="3312345"/>
          </a:xfrm>
        </p:spPr>
        <p:txBody>
          <a:bodyPr anchor="b"/>
          <a:lstStyle>
            <a:lvl1pPr>
              <a:defRPr sz="6967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9704" y="5328877"/>
            <a:ext cx="13143131" cy="1741884"/>
          </a:xfrm>
        </p:spPr>
        <p:txBody>
          <a:bodyPr/>
          <a:lstStyle>
            <a:lvl1pPr marL="0" indent="0">
              <a:buNone/>
              <a:defRPr sz="2787">
                <a:solidFill>
                  <a:schemeClr val="tx1">
                    <a:tint val="82000"/>
                  </a:schemeClr>
                </a:solidFill>
              </a:defRPr>
            </a:lvl1pPr>
            <a:lvl2pPr marL="530855" indent="0">
              <a:buNone/>
              <a:defRPr sz="2322">
                <a:solidFill>
                  <a:schemeClr val="tx1">
                    <a:tint val="82000"/>
                  </a:schemeClr>
                </a:solidFill>
              </a:defRPr>
            </a:lvl2pPr>
            <a:lvl3pPr marL="1061710" indent="0">
              <a:buNone/>
              <a:defRPr sz="2090">
                <a:solidFill>
                  <a:schemeClr val="tx1">
                    <a:tint val="82000"/>
                  </a:schemeClr>
                </a:solidFill>
              </a:defRPr>
            </a:lvl3pPr>
            <a:lvl4pPr marL="1592565" indent="0">
              <a:buNone/>
              <a:defRPr sz="1858">
                <a:solidFill>
                  <a:schemeClr val="tx1">
                    <a:tint val="82000"/>
                  </a:schemeClr>
                </a:solidFill>
              </a:defRPr>
            </a:lvl4pPr>
            <a:lvl5pPr marL="2123420" indent="0">
              <a:buNone/>
              <a:defRPr sz="1858">
                <a:solidFill>
                  <a:schemeClr val="tx1">
                    <a:tint val="82000"/>
                  </a:schemeClr>
                </a:solidFill>
              </a:defRPr>
            </a:lvl5pPr>
            <a:lvl6pPr marL="2654275" indent="0">
              <a:buNone/>
              <a:defRPr sz="1858">
                <a:solidFill>
                  <a:schemeClr val="tx1">
                    <a:tint val="82000"/>
                  </a:schemeClr>
                </a:solidFill>
              </a:defRPr>
            </a:lvl6pPr>
            <a:lvl7pPr marL="3185130" indent="0">
              <a:buNone/>
              <a:defRPr sz="1858">
                <a:solidFill>
                  <a:schemeClr val="tx1">
                    <a:tint val="82000"/>
                  </a:schemeClr>
                </a:solidFill>
              </a:defRPr>
            </a:lvl7pPr>
            <a:lvl8pPr marL="3715984" indent="0">
              <a:buNone/>
              <a:defRPr sz="1858">
                <a:solidFill>
                  <a:schemeClr val="tx1">
                    <a:tint val="82000"/>
                  </a:schemeClr>
                </a:solidFill>
              </a:defRPr>
            </a:lvl8pPr>
            <a:lvl9pPr marL="4246839" indent="0">
              <a:buNone/>
              <a:defRPr sz="1858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88CC1-9202-0047-9D4C-0612BBB93241}" type="datetimeFigureOut">
              <a:rPr lang="de-DE" smtClean="0"/>
              <a:t>14.01.2026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F6D23-9362-DC44-9323-3D1F06B74D4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378800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47641" y="2119753"/>
            <a:ext cx="6476326" cy="505238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14446" y="2119753"/>
            <a:ext cx="6476326" cy="505238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88CC1-9202-0047-9D4C-0612BBB93241}" type="datetimeFigureOut">
              <a:rPr lang="de-DE" smtClean="0"/>
              <a:t>14.01.2026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F6D23-9362-DC44-9323-3D1F06B74D4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444581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626" y="423951"/>
            <a:ext cx="13143131" cy="1539126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9626" y="1952017"/>
            <a:ext cx="6446562" cy="956653"/>
          </a:xfrm>
        </p:spPr>
        <p:txBody>
          <a:bodyPr anchor="b"/>
          <a:lstStyle>
            <a:lvl1pPr marL="0" indent="0">
              <a:buNone/>
              <a:defRPr sz="2787" b="1"/>
            </a:lvl1pPr>
            <a:lvl2pPr marL="530855" indent="0">
              <a:buNone/>
              <a:defRPr sz="2322" b="1"/>
            </a:lvl2pPr>
            <a:lvl3pPr marL="1061710" indent="0">
              <a:buNone/>
              <a:defRPr sz="2090" b="1"/>
            </a:lvl3pPr>
            <a:lvl4pPr marL="1592565" indent="0">
              <a:buNone/>
              <a:defRPr sz="1858" b="1"/>
            </a:lvl4pPr>
            <a:lvl5pPr marL="2123420" indent="0">
              <a:buNone/>
              <a:defRPr sz="1858" b="1"/>
            </a:lvl5pPr>
            <a:lvl6pPr marL="2654275" indent="0">
              <a:buNone/>
              <a:defRPr sz="1858" b="1"/>
            </a:lvl6pPr>
            <a:lvl7pPr marL="3185130" indent="0">
              <a:buNone/>
              <a:defRPr sz="1858" b="1"/>
            </a:lvl7pPr>
            <a:lvl8pPr marL="3715984" indent="0">
              <a:buNone/>
              <a:defRPr sz="1858" b="1"/>
            </a:lvl8pPr>
            <a:lvl9pPr marL="4246839" indent="0">
              <a:buNone/>
              <a:defRPr sz="1858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9626" y="2908670"/>
            <a:ext cx="6446562" cy="427821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714447" y="1952017"/>
            <a:ext cx="6478310" cy="956653"/>
          </a:xfrm>
        </p:spPr>
        <p:txBody>
          <a:bodyPr anchor="b"/>
          <a:lstStyle>
            <a:lvl1pPr marL="0" indent="0">
              <a:buNone/>
              <a:defRPr sz="2787" b="1"/>
            </a:lvl1pPr>
            <a:lvl2pPr marL="530855" indent="0">
              <a:buNone/>
              <a:defRPr sz="2322" b="1"/>
            </a:lvl2pPr>
            <a:lvl3pPr marL="1061710" indent="0">
              <a:buNone/>
              <a:defRPr sz="2090" b="1"/>
            </a:lvl3pPr>
            <a:lvl4pPr marL="1592565" indent="0">
              <a:buNone/>
              <a:defRPr sz="1858" b="1"/>
            </a:lvl4pPr>
            <a:lvl5pPr marL="2123420" indent="0">
              <a:buNone/>
              <a:defRPr sz="1858" b="1"/>
            </a:lvl5pPr>
            <a:lvl6pPr marL="2654275" indent="0">
              <a:buNone/>
              <a:defRPr sz="1858" b="1"/>
            </a:lvl6pPr>
            <a:lvl7pPr marL="3185130" indent="0">
              <a:buNone/>
              <a:defRPr sz="1858" b="1"/>
            </a:lvl7pPr>
            <a:lvl8pPr marL="3715984" indent="0">
              <a:buNone/>
              <a:defRPr sz="1858" b="1"/>
            </a:lvl8pPr>
            <a:lvl9pPr marL="4246839" indent="0">
              <a:buNone/>
              <a:defRPr sz="1858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714447" y="2908670"/>
            <a:ext cx="6478310" cy="427821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88CC1-9202-0047-9D4C-0612BBB93241}" type="datetimeFigureOut">
              <a:rPr lang="de-DE" smtClean="0"/>
              <a:t>14.01.2026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F6D23-9362-DC44-9323-3D1F06B74D4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465813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88CC1-9202-0047-9D4C-0612BBB93241}" type="datetimeFigureOut">
              <a:rPr lang="de-DE" smtClean="0"/>
              <a:t>14.01.2026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F6D23-9362-DC44-9323-3D1F06B74D4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49200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88CC1-9202-0047-9D4C-0612BBB93241}" type="datetimeFigureOut">
              <a:rPr lang="de-DE" smtClean="0"/>
              <a:t>14.01.2026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F6D23-9362-DC44-9323-3D1F06B74D4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894579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627" y="530860"/>
            <a:ext cx="4914784" cy="1858010"/>
          </a:xfrm>
        </p:spPr>
        <p:txBody>
          <a:bodyPr anchor="b"/>
          <a:lstStyle>
            <a:lvl1pPr>
              <a:defRPr sz="3716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8310" y="1146511"/>
            <a:ext cx="7714447" cy="5658820"/>
          </a:xfrm>
        </p:spPr>
        <p:txBody>
          <a:bodyPr/>
          <a:lstStyle>
            <a:lvl1pPr>
              <a:defRPr sz="3716"/>
            </a:lvl1pPr>
            <a:lvl2pPr>
              <a:defRPr sz="3251"/>
            </a:lvl2pPr>
            <a:lvl3pPr>
              <a:defRPr sz="2787"/>
            </a:lvl3pPr>
            <a:lvl4pPr>
              <a:defRPr sz="2322"/>
            </a:lvl4pPr>
            <a:lvl5pPr>
              <a:defRPr sz="2322"/>
            </a:lvl5pPr>
            <a:lvl6pPr>
              <a:defRPr sz="2322"/>
            </a:lvl6pPr>
            <a:lvl7pPr>
              <a:defRPr sz="2322"/>
            </a:lvl7pPr>
            <a:lvl8pPr>
              <a:defRPr sz="2322"/>
            </a:lvl8pPr>
            <a:lvl9pPr>
              <a:defRPr sz="2322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627" y="2388870"/>
            <a:ext cx="4914784" cy="4425677"/>
          </a:xfrm>
        </p:spPr>
        <p:txBody>
          <a:bodyPr/>
          <a:lstStyle>
            <a:lvl1pPr marL="0" indent="0">
              <a:buNone/>
              <a:defRPr sz="1858"/>
            </a:lvl1pPr>
            <a:lvl2pPr marL="530855" indent="0">
              <a:buNone/>
              <a:defRPr sz="1626"/>
            </a:lvl2pPr>
            <a:lvl3pPr marL="1061710" indent="0">
              <a:buNone/>
              <a:defRPr sz="1393"/>
            </a:lvl3pPr>
            <a:lvl4pPr marL="1592565" indent="0">
              <a:buNone/>
              <a:defRPr sz="1161"/>
            </a:lvl4pPr>
            <a:lvl5pPr marL="2123420" indent="0">
              <a:buNone/>
              <a:defRPr sz="1161"/>
            </a:lvl5pPr>
            <a:lvl6pPr marL="2654275" indent="0">
              <a:buNone/>
              <a:defRPr sz="1161"/>
            </a:lvl6pPr>
            <a:lvl7pPr marL="3185130" indent="0">
              <a:buNone/>
              <a:defRPr sz="1161"/>
            </a:lvl7pPr>
            <a:lvl8pPr marL="3715984" indent="0">
              <a:buNone/>
              <a:defRPr sz="1161"/>
            </a:lvl8pPr>
            <a:lvl9pPr marL="4246839" indent="0">
              <a:buNone/>
              <a:defRPr sz="116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88CC1-9202-0047-9D4C-0612BBB93241}" type="datetimeFigureOut">
              <a:rPr lang="de-DE" smtClean="0"/>
              <a:t>14.01.2026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F6D23-9362-DC44-9323-3D1F06B74D4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145338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627" y="530860"/>
            <a:ext cx="4914784" cy="1858010"/>
          </a:xfrm>
        </p:spPr>
        <p:txBody>
          <a:bodyPr anchor="b"/>
          <a:lstStyle>
            <a:lvl1pPr>
              <a:defRPr sz="3716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478310" y="1146511"/>
            <a:ext cx="7714447" cy="5658820"/>
          </a:xfrm>
        </p:spPr>
        <p:txBody>
          <a:bodyPr anchor="t"/>
          <a:lstStyle>
            <a:lvl1pPr marL="0" indent="0">
              <a:buNone/>
              <a:defRPr sz="3716"/>
            </a:lvl1pPr>
            <a:lvl2pPr marL="530855" indent="0">
              <a:buNone/>
              <a:defRPr sz="3251"/>
            </a:lvl2pPr>
            <a:lvl3pPr marL="1061710" indent="0">
              <a:buNone/>
              <a:defRPr sz="2787"/>
            </a:lvl3pPr>
            <a:lvl4pPr marL="1592565" indent="0">
              <a:buNone/>
              <a:defRPr sz="2322"/>
            </a:lvl4pPr>
            <a:lvl5pPr marL="2123420" indent="0">
              <a:buNone/>
              <a:defRPr sz="2322"/>
            </a:lvl5pPr>
            <a:lvl6pPr marL="2654275" indent="0">
              <a:buNone/>
              <a:defRPr sz="2322"/>
            </a:lvl6pPr>
            <a:lvl7pPr marL="3185130" indent="0">
              <a:buNone/>
              <a:defRPr sz="2322"/>
            </a:lvl7pPr>
            <a:lvl8pPr marL="3715984" indent="0">
              <a:buNone/>
              <a:defRPr sz="2322"/>
            </a:lvl8pPr>
            <a:lvl9pPr marL="4246839" indent="0">
              <a:buNone/>
              <a:defRPr sz="2322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627" y="2388870"/>
            <a:ext cx="4914784" cy="4425677"/>
          </a:xfrm>
        </p:spPr>
        <p:txBody>
          <a:bodyPr/>
          <a:lstStyle>
            <a:lvl1pPr marL="0" indent="0">
              <a:buNone/>
              <a:defRPr sz="1858"/>
            </a:lvl1pPr>
            <a:lvl2pPr marL="530855" indent="0">
              <a:buNone/>
              <a:defRPr sz="1626"/>
            </a:lvl2pPr>
            <a:lvl3pPr marL="1061710" indent="0">
              <a:buNone/>
              <a:defRPr sz="1393"/>
            </a:lvl3pPr>
            <a:lvl4pPr marL="1592565" indent="0">
              <a:buNone/>
              <a:defRPr sz="1161"/>
            </a:lvl4pPr>
            <a:lvl5pPr marL="2123420" indent="0">
              <a:buNone/>
              <a:defRPr sz="1161"/>
            </a:lvl5pPr>
            <a:lvl6pPr marL="2654275" indent="0">
              <a:buNone/>
              <a:defRPr sz="1161"/>
            </a:lvl6pPr>
            <a:lvl7pPr marL="3185130" indent="0">
              <a:buNone/>
              <a:defRPr sz="1161"/>
            </a:lvl7pPr>
            <a:lvl8pPr marL="3715984" indent="0">
              <a:buNone/>
              <a:defRPr sz="1161"/>
            </a:lvl8pPr>
            <a:lvl9pPr marL="4246839" indent="0">
              <a:buNone/>
              <a:defRPr sz="116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88CC1-9202-0047-9D4C-0612BBB93241}" type="datetimeFigureOut">
              <a:rPr lang="de-DE" smtClean="0"/>
              <a:t>14.01.2026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F6D23-9362-DC44-9323-3D1F06B74D4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843672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7641" y="423951"/>
            <a:ext cx="13143131" cy="153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7641" y="2119753"/>
            <a:ext cx="13143131" cy="50523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47641" y="7380429"/>
            <a:ext cx="3428643" cy="42395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9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B188CC1-9202-0047-9D4C-0612BBB93241}" type="datetimeFigureOut">
              <a:rPr lang="de-DE" smtClean="0"/>
              <a:t>14.01.2026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47725" y="7380429"/>
            <a:ext cx="5142964" cy="42395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9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62129" y="7380429"/>
            <a:ext cx="3428643" cy="42395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9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1BF6D23-9362-DC44-9323-3D1F06B74D4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84029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61710" rtl="0" eaLnBrk="1" latinLnBrk="0" hangingPunct="1">
        <a:lnSpc>
          <a:spcPct val="90000"/>
        </a:lnSpc>
        <a:spcBef>
          <a:spcPct val="0"/>
        </a:spcBef>
        <a:buNone/>
        <a:defRPr sz="510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5427" indent="-265427" algn="l" defTabSz="1061710" rtl="0" eaLnBrk="1" latinLnBrk="0" hangingPunct="1">
        <a:lnSpc>
          <a:spcPct val="90000"/>
        </a:lnSpc>
        <a:spcBef>
          <a:spcPts val="1161"/>
        </a:spcBef>
        <a:buFont typeface="Arial" panose="020B0604020202020204" pitchFamily="34" charset="0"/>
        <a:buChar char="•"/>
        <a:defRPr sz="3251" kern="1200">
          <a:solidFill>
            <a:schemeClr val="tx1"/>
          </a:solidFill>
          <a:latin typeface="+mn-lt"/>
          <a:ea typeface="+mn-ea"/>
          <a:cs typeface="+mn-cs"/>
        </a:defRPr>
      </a:lvl1pPr>
      <a:lvl2pPr marL="796282" indent="-265427" algn="l" defTabSz="1061710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787" kern="1200">
          <a:solidFill>
            <a:schemeClr val="tx1"/>
          </a:solidFill>
          <a:latin typeface="+mn-lt"/>
          <a:ea typeface="+mn-ea"/>
          <a:cs typeface="+mn-cs"/>
        </a:defRPr>
      </a:lvl2pPr>
      <a:lvl3pPr marL="1327137" indent="-265427" algn="l" defTabSz="1061710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322" kern="1200">
          <a:solidFill>
            <a:schemeClr val="tx1"/>
          </a:solidFill>
          <a:latin typeface="+mn-lt"/>
          <a:ea typeface="+mn-ea"/>
          <a:cs typeface="+mn-cs"/>
        </a:defRPr>
      </a:lvl3pPr>
      <a:lvl4pPr marL="1857992" indent="-265427" algn="l" defTabSz="1061710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0" kern="1200">
          <a:solidFill>
            <a:schemeClr val="tx1"/>
          </a:solidFill>
          <a:latin typeface="+mn-lt"/>
          <a:ea typeface="+mn-ea"/>
          <a:cs typeface="+mn-cs"/>
        </a:defRPr>
      </a:lvl4pPr>
      <a:lvl5pPr marL="2388847" indent="-265427" algn="l" defTabSz="1061710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0" kern="1200">
          <a:solidFill>
            <a:schemeClr val="tx1"/>
          </a:solidFill>
          <a:latin typeface="+mn-lt"/>
          <a:ea typeface="+mn-ea"/>
          <a:cs typeface="+mn-cs"/>
        </a:defRPr>
      </a:lvl5pPr>
      <a:lvl6pPr marL="2919702" indent="-265427" algn="l" defTabSz="1061710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0" kern="1200">
          <a:solidFill>
            <a:schemeClr val="tx1"/>
          </a:solidFill>
          <a:latin typeface="+mn-lt"/>
          <a:ea typeface="+mn-ea"/>
          <a:cs typeface="+mn-cs"/>
        </a:defRPr>
      </a:lvl6pPr>
      <a:lvl7pPr marL="3450557" indent="-265427" algn="l" defTabSz="1061710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0" kern="1200">
          <a:solidFill>
            <a:schemeClr val="tx1"/>
          </a:solidFill>
          <a:latin typeface="+mn-lt"/>
          <a:ea typeface="+mn-ea"/>
          <a:cs typeface="+mn-cs"/>
        </a:defRPr>
      </a:lvl7pPr>
      <a:lvl8pPr marL="3981412" indent="-265427" algn="l" defTabSz="1061710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0" kern="1200">
          <a:solidFill>
            <a:schemeClr val="tx1"/>
          </a:solidFill>
          <a:latin typeface="+mn-lt"/>
          <a:ea typeface="+mn-ea"/>
          <a:cs typeface="+mn-cs"/>
        </a:defRPr>
      </a:lvl8pPr>
      <a:lvl9pPr marL="4512267" indent="-265427" algn="l" defTabSz="1061710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1710" rtl="0" eaLnBrk="1" latinLnBrk="0" hangingPunct="1">
        <a:defRPr sz="2090" kern="1200">
          <a:solidFill>
            <a:schemeClr val="tx1"/>
          </a:solidFill>
          <a:latin typeface="+mn-lt"/>
          <a:ea typeface="+mn-ea"/>
          <a:cs typeface="+mn-cs"/>
        </a:defRPr>
      </a:lvl1pPr>
      <a:lvl2pPr marL="530855" algn="l" defTabSz="1061710" rtl="0" eaLnBrk="1" latinLnBrk="0" hangingPunct="1">
        <a:defRPr sz="2090" kern="1200">
          <a:solidFill>
            <a:schemeClr val="tx1"/>
          </a:solidFill>
          <a:latin typeface="+mn-lt"/>
          <a:ea typeface="+mn-ea"/>
          <a:cs typeface="+mn-cs"/>
        </a:defRPr>
      </a:lvl2pPr>
      <a:lvl3pPr marL="1061710" algn="l" defTabSz="1061710" rtl="0" eaLnBrk="1" latinLnBrk="0" hangingPunct="1">
        <a:defRPr sz="2090" kern="1200">
          <a:solidFill>
            <a:schemeClr val="tx1"/>
          </a:solidFill>
          <a:latin typeface="+mn-lt"/>
          <a:ea typeface="+mn-ea"/>
          <a:cs typeface="+mn-cs"/>
        </a:defRPr>
      </a:lvl3pPr>
      <a:lvl4pPr marL="1592565" algn="l" defTabSz="1061710" rtl="0" eaLnBrk="1" latinLnBrk="0" hangingPunct="1">
        <a:defRPr sz="2090" kern="1200">
          <a:solidFill>
            <a:schemeClr val="tx1"/>
          </a:solidFill>
          <a:latin typeface="+mn-lt"/>
          <a:ea typeface="+mn-ea"/>
          <a:cs typeface="+mn-cs"/>
        </a:defRPr>
      </a:lvl4pPr>
      <a:lvl5pPr marL="2123420" algn="l" defTabSz="1061710" rtl="0" eaLnBrk="1" latinLnBrk="0" hangingPunct="1">
        <a:defRPr sz="2090" kern="1200">
          <a:solidFill>
            <a:schemeClr val="tx1"/>
          </a:solidFill>
          <a:latin typeface="+mn-lt"/>
          <a:ea typeface="+mn-ea"/>
          <a:cs typeface="+mn-cs"/>
        </a:defRPr>
      </a:lvl5pPr>
      <a:lvl6pPr marL="2654275" algn="l" defTabSz="1061710" rtl="0" eaLnBrk="1" latinLnBrk="0" hangingPunct="1">
        <a:defRPr sz="2090" kern="1200">
          <a:solidFill>
            <a:schemeClr val="tx1"/>
          </a:solidFill>
          <a:latin typeface="+mn-lt"/>
          <a:ea typeface="+mn-ea"/>
          <a:cs typeface="+mn-cs"/>
        </a:defRPr>
      </a:lvl6pPr>
      <a:lvl7pPr marL="3185130" algn="l" defTabSz="1061710" rtl="0" eaLnBrk="1" latinLnBrk="0" hangingPunct="1">
        <a:defRPr sz="2090" kern="1200">
          <a:solidFill>
            <a:schemeClr val="tx1"/>
          </a:solidFill>
          <a:latin typeface="+mn-lt"/>
          <a:ea typeface="+mn-ea"/>
          <a:cs typeface="+mn-cs"/>
        </a:defRPr>
      </a:lvl7pPr>
      <a:lvl8pPr marL="3715984" algn="l" defTabSz="1061710" rtl="0" eaLnBrk="1" latinLnBrk="0" hangingPunct="1">
        <a:defRPr sz="2090" kern="1200">
          <a:solidFill>
            <a:schemeClr val="tx1"/>
          </a:solidFill>
          <a:latin typeface="+mn-lt"/>
          <a:ea typeface="+mn-ea"/>
          <a:cs typeface="+mn-cs"/>
        </a:defRPr>
      </a:lvl8pPr>
      <a:lvl9pPr marL="4246839" algn="l" defTabSz="1061710" rtl="0" eaLnBrk="1" latinLnBrk="0" hangingPunct="1">
        <a:defRPr sz="20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tertitel 2">
            <a:extLst>
              <a:ext uri="{FF2B5EF4-FFF2-40B4-BE49-F238E27FC236}">
                <a16:creationId xmlns:a16="http://schemas.microsoft.com/office/drawing/2014/main" id="{D7B6E0AD-43A2-B8BC-8015-BAA9B140A7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2019" y="2903079"/>
            <a:ext cx="4330996" cy="548297"/>
          </a:xfrm>
        </p:spPr>
        <p:txBody>
          <a:bodyPr>
            <a:normAutofit/>
          </a:bodyPr>
          <a:lstStyle/>
          <a:p>
            <a:pPr algn="l"/>
            <a:r>
              <a:rPr lang="de-DE" sz="1800" dirty="0">
                <a:solidFill>
                  <a:srgbClr val="61B1D7"/>
                </a:solidFill>
                <a:latin typeface="Cindie 2 K" pitchFamily="2" charset="77"/>
              </a:rPr>
              <a:t>FIND US AT BOOTH XYZ</a:t>
            </a:r>
          </a:p>
        </p:txBody>
      </p:sp>
      <p:sp>
        <p:nvSpPr>
          <p:cNvPr id="5" name="Untertitel 2">
            <a:extLst>
              <a:ext uri="{FF2B5EF4-FFF2-40B4-BE49-F238E27FC236}">
                <a16:creationId xmlns:a16="http://schemas.microsoft.com/office/drawing/2014/main" id="{54ADF967-94CD-5E83-7B80-659A75369B79}"/>
              </a:ext>
            </a:extLst>
          </p:cNvPr>
          <p:cNvSpPr txBox="1">
            <a:spLocks/>
          </p:cNvSpPr>
          <p:nvPr/>
        </p:nvSpPr>
        <p:spPr>
          <a:xfrm>
            <a:off x="561253" y="5698613"/>
            <a:ext cx="3540369" cy="11718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329093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None/>
              <a:defRPr sz="8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4546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7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29093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93639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5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58185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5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822731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5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87278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5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151824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5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16370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5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60000"/>
              </a:lnSpc>
              <a:spcBef>
                <a:spcPts val="1200"/>
              </a:spcBef>
            </a:pPr>
            <a:r>
              <a:rPr lang="de-DE" sz="2800" dirty="0">
                <a:solidFill>
                  <a:schemeClr val="bg1">
                    <a:lumMod val="85000"/>
                  </a:schemeClr>
                </a:solidFill>
                <a:latin typeface="Cindie 2 K" pitchFamily="2" charset="77"/>
              </a:rPr>
              <a:t>YOUR </a:t>
            </a:r>
          </a:p>
          <a:p>
            <a:pPr>
              <a:lnSpc>
                <a:spcPct val="60000"/>
              </a:lnSpc>
              <a:spcBef>
                <a:spcPts val="1200"/>
              </a:spcBef>
            </a:pPr>
            <a:r>
              <a:rPr lang="de-DE" sz="2800" dirty="0">
                <a:solidFill>
                  <a:schemeClr val="bg1">
                    <a:lumMod val="85000"/>
                  </a:schemeClr>
                </a:solidFill>
                <a:latin typeface="Cindie 2 K" pitchFamily="2" charset="77"/>
              </a:rPr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23718993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1C20D15483B034FA75B389733C37C03" ma:contentTypeVersion="11" ma:contentTypeDescription="Ein neues Dokument erstellen." ma:contentTypeScope="" ma:versionID="f1ee30687c0e7ee841f93ab5f287f6bb">
  <xsd:schema xmlns:xsd="http://www.w3.org/2001/XMLSchema" xmlns:xs="http://www.w3.org/2001/XMLSchema" xmlns:p="http://schemas.microsoft.com/office/2006/metadata/properties" xmlns:ns2="13095e77-4b09-41ab-9539-4da52c6a856f" xmlns:ns3="7e194814-7efb-4859-b312-4ffd39b02a6a" targetNamespace="http://schemas.microsoft.com/office/2006/metadata/properties" ma:root="true" ma:fieldsID="9a9f78387de308eab742a160c631c697" ns2:_="" ns3:_="">
    <xsd:import namespace="13095e77-4b09-41ab-9539-4da52c6a856f"/>
    <xsd:import namespace="7e194814-7efb-4859-b312-4ffd39b02a6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BillingMetadata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3095e77-4b09-41ab-9539-4da52c6a85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11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Bildmarkierungen" ma:readOnly="false" ma:fieldId="{5cf76f15-5ced-4ddc-b409-7134ff3c332f}" ma:taxonomyMulti="true" ma:sspId="051bba31-7eab-483a-ae70-48ca4df7afa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e194814-7efb-4859-b312-4ffd39b02a6a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ea879acf-0df7-4a7a-b621-91134fe800aa}" ma:internalName="TaxCatchAll" ma:showField="CatchAllData" ma:web="7e194814-7efb-4859-b312-4ffd39b02a6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e194814-7efb-4859-b312-4ffd39b02a6a" xsi:nil="true"/>
    <lcf76f155ced4ddcb4097134ff3c332f xmlns="13095e77-4b09-41ab-9539-4da52c6a856f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C637DE92-30B4-4583-86BF-E7B88B0EBED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3095e77-4b09-41ab-9539-4da52c6a856f"/>
    <ds:schemaRef ds:uri="7e194814-7efb-4859-b312-4ffd39b02a6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78D895D-292E-4E67-8A7A-66EFD8D4DFE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C22F5F5-02B6-4516-91FF-7627D809F388}">
  <ds:schemaRefs>
    <ds:schemaRef ds:uri="http://schemas.openxmlformats.org/package/2006/metadata/core-properties"/>
    <ds:schemaRef ds:uri="http://purl.org/dc/terms/"/>
    <ds:schemaRef ds:uri="http://purl.org/dc/dcmitype/"/>
    <ds:schemaRef ds:uri="http://schemas.microsoft.com/office/2006/metadata/properties"/>
    <ds:schemaRef ds:uri="http://schemas.microsoft.com/office/2006/documentManagement/types"/>
    <ds:schemaRef ds:uri="http://purl.org/dc/elements/1.1/"/>
    <ds:schemaRef ds:uri="13095e77-4b09-41ab-9539-4da52c6a856f"/>
    <ds:schemaRef ds:uri="7e194814-7efb-4859-b312-4ffd39b02a6a"/>
    <ds:schemaRef ds:uri="http://schemas.microsoft.com/office/infopath/2007/PartnerControl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8</Words>
  <Application>Microsoft Office PowerPoint</Application>
  <PresentationFormat>Benutzerdefiniert</PresentationFormat>
  <Paragraphs>4</Paragraphs>
  <Slides>1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6" baseType="lpstr">
      <vt:lpstr>Aptos Display</vt:lpstr>
      <vt:lpstr>Cindie 2 K</vt:lpstr>
      <vt:lpstr>Aptos</vt:lpstr>
      <vt:lpstr>Arial</vt:lpstr>
      <vt:lpstr>Office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Franziska Lorenz</dc:creator>
  <cp:lastModifiedBy>Benjamin Pichler</cp:lastModifiedBy>
  <cp:revision>2</cp:revision>
  <dcterms:created xsi:type="dcterms:W3CDTF">2026-01-12T08:02:30Z</dcterms:created>
  <dcterms:modified xsi:type="dcterms:W3CDTF">2026-01-14T12:57:55Z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0x01010021C20D15483B034FA75B389733C37C03</vt:lpwstr>
  </property>
  <property fmtid="{D5CDD505-2E9C-101B-9397-08002B2CF9AE}" pid="3" name="MediaServiceImageTags">
    <vt:lpwstr/>
  </property>
</Properties>
</file>